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4" r:id="rId1"/>
    <p:sldMasterId id="2147483745" r:id="rId2"/>
    <p:sldMasterId id="2147483746" r:id="rId3"/>
    <p:sldMasterId id="2147483747" r:id="rId4"/>
    <p:sldMasterId id="2147483751" r:id="rId5"/>
  </p:sldMasterIdLst>
  <p:notesMasterIdLst>
    <p:notesMasterId r:id="rId16"/>
  </p:notesMasterIdLst>
  <p:sldIdLst>
    <p:sldId id="256" r:id="rId6"/>
    <p:sldId id="274" r:id="rId7"/>
    <p:sldId id="257" r:id="rId8"/>
    <p:sldId id="259" r:id="rId9"/>
    <p:sldId id="270" r:id="rId10"/>
    <p:sldId id="269" r:id="rId11"/>
    <p:sldId id="258" r:id="rId12"/>
    <p:sldId id="275" r:id="rId13"/>
    <p:sldId id="276" r:id="rId14"/>
    <p:sldId id="26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  <p:bold r:id="rId22"/>
    </p:embeddedFont>
    <p:embeddedFont>
      <p:font typeface="Manrope Medium" panose="020B0604020202020204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Titan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a Carrazza" initials="SC" lastIdx="1" clrIdx="0">
    <p:extLst>
      <p:ext uri="{19B8F6BF-5375-455C-9EA6-DF929625EA0E}">
        <p15:presenceInfo xmlns:p15="http://schemas.microsoft.com/office/powerpoint/2012/main" userId="fa032da23f95ca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a Carrazza" userId="fa032da23f95cade" providerId="LiveId" clId="{FB5AC158-573F-40C3-BADA-D6E97C865C3C}"/>
    <pc:docChg chg="undo custSel addSld delSld modSld sldOrd">
      <pc:chgData name="Sophia Carrazza" userId="fa032da23f95cade" providerId="LiveId" clId="{FB5AC158-573F-40C3-BADA-D6E97C865C3C}" dt="2023-11-23T22:16:42.984" v="156" actId="14100"/>
      <pc:docMkLst>
        <pc:docMk/>
      </pc:docMkLst>
      <pc:sldChg chg="modSp mod">
        <pc:chgData name="Sophia Carrazza" userId="fa032da23f95cade" providerId="LiveId" clId="{FB5AC158-573F-40C3-BADA-D6E97C865C3C}" dt="2023-11-17T13:38:44.011" v="117" actId="1076"/>
        <pc:sldMkLst>
          <pc:docMk/>
          <pc:sldMk cId="0" sldId="257"/>
        </pc:sldMkLst>
        <pc:spChg chg="mod">
          <ac:chgData name="Sophia Carrazza" userId="fa032da23f95cade" providerId="LiveId" clId="{FB5AC158-573F-40C3-BADA-D6E97C865C3C}" dt="2023-11-17T13:38:44.011" v="117" actId="1076"/>
          <ac:spMkLst>
            <pc:docMk/>
            <pc:sldMk cId="0" sldId="257"/>
            <ac:spMk id="7" creationId="{229589DB-18DA-D3E1-EF3B-91F40DD4EA78}"/>
          </ac:spMkLst>
        </pc:spChg>
        <pc:spChg chg="mod">
          <ac:chgData name="Sophia Carrazza" userId="fa032da23f95cade" providerId="LiveId" clId="{FB5AC158-573F-40C3-BADA-D6E97C865C3C}" dt="2023-11-17T13:38:00.689" v="104" actId="1076"/>
          <ac:spMkLst>
            <pc:docMk/>
            <pc:sldMk cId="0" sldId="257"/>
            <ac:spMk id="8" creationId="{DED79B66-F249-2DBD-BDF6-C906BF372765}"/>
          </ac:spMkLst>
        </pc:spChg>
        <pc:picChg chg="mod modCrop">
          <ac:chgData name="Sophia Carrazza" userId="fa032da23f95cade" providerId="LiveId" clId="{FB5AC158-573F-40C3-BADA-D6E97C865C3C}" dt="2023-11-17T13:38:40.934" v="116" actId="14100"/>
          <ac:picMkLst>
            <pc:docMk/>
            <pc:sldMk cId="0" sldId="257"/>
            <ac:picMk id="3" creationId="{10126F1E-997A-E415-F8D5-003647F06598}"/>
          </ac:picMkLst>
        </pc:picChg>
        <pc:picChg chg="mod">
          <ac:chgData name="Sophia Carrazza" userId="fa032da23f95cade" providerId="LiveId" clId="{FB5AC158-573F-40C3-BADA-D6E97C865C3C}" dt="2023-11-17T13:37:54.554" v="103" actId="14100"/>
          <ac:picMkLst>
            <pc:docMk/>
            <pc:sldMk cId="0" sldId="257"/>
            <ac:picMk id="6" creationId="{42F6989F-C113-A7A3-F785-C524B14C6DFE}"/>
          </ac:picMkLst>
        </pc:picChg>
      </pc:sldChg>
      <pc:sldChg chg="modSp mod ord">
        <pc:chgData name="Sophia Carrazza" userId="fa032da23f95cade" providerId="LiveId" clId="{FB5AC158-573F-40C3-BADA-D6E97C865C3C}" dt="2023-11-23T22:16:30.218" v="155" actId="20577"/>
        <pc:sldMkLst>
          <pc:docMk/>
          <pc:sldMk cId="0" sldId="258"/>
        </pc:sldMkLst>
        <pc:spChg chg="mod">
          <ac:chgData name="Sophia Carrazza" userId="fa032da23f95cade" providerId="LiveId" clId="{FB5AC158-573F-40C3-BADA-D6E97C865C3C}" dt="2023-11-23T22:16:30.218" v="155" actId="20577"/>
          <ac:spMkLst>
            <pc:docMk/>
            <pc:sldMk cId="0" sldId="258"/>
            <ac:spMk id="13" creationId="{FB9F20B5-C338-79DC-5FB6-085C9683D002}"/>
          </ac:spMkLst>
        </pc:spChg>
        <pc:picChg chg="mod">
          <ac:chgData name="Sophia Carrazza" userId="fa032da23f95cade" providerId="LiveId" clId="{FB5AC158-573F-40C3-BADA-D6E97C865C3C}" dt="2023-11-17T00:13:42.130" v="4" actId="14100"/>
          <ac:picMkLst>
            <pc:docMk/>
            <pc:sldMk cId="0" sldId="258"/>
            <ac:picMk id="5" creationId="{6D009DF9-E175-93C0-7D3D-C59F8C0186CC}"/>
          </ac:picMkLst>
        </pc:picChg>
      </pc:sldChg>
      <pc:sldChg chg="modSp mod">
        <pc:chgData name="Sophia Carrazza" userId="fa032da23f95cade" providerId="LiveId" clId="{FB5AC158-573F-40C3-BADA-D6E97C865C3C}" dt="2023-11-23T22:16:03.618" v="154" actId="20577"/>
        <pc:sldMkLst>
          <pc:docMk/>
          <pc:sldMk cId="0" sldId="259"/>
        </pc:sldMkLst>
        <pc:spChg chg="mod">
          <ac:chgData name="Sophia Carrazza" userId="fa032da23f95cade" providerId="LiveId" clId="{FB5AC158-573F-40C3-BADA-D6E97C865C3C}" dt="2023-11-23T22:16:03.618" v="154" actId="20577"/>
          <ac:spMkLst>
            <pc:docMk/>
            <pc:sldMk cId="0" sldId="259"/>
            <ac:spMk id="9" creationId="{3816E91E-F882-60CC-EB74-27D433C52A4B}"/>
          </ac:spMkLst>
        </pc:spChg>
        <pc:spChg chg="mod">
          <ac:chgData name="Sophia Carrazza" userId="fa032da23f95cade" providerId="LiveId" clId="{FB5AC158-573F-40C3-BADA-D6E97C865C3C}" dt="2023-11-17T00:19:39.260" v="42"/>
          <ac:spMkLst>
            <pc:docMk/>
            <pc:sldMk cId="0" sldId="259"/>
            <ac:spMk id="947" creationId="{00000000-0000-0000-0000-000000000000}"/>
          </ac:spMkLst>
        </pc:spChg>
      </pc:sldChg>
      <pc:sldChg chg="modSp mod">
        <pc:chgData name="Sophia Carrazza" userId="fa032da23f95cade" providerId="LiveId" clId="{FB5AC158-573F-40C3-BADA-D6E97C865C3C}" dt="2023-11-23T22:16:42.984" v="156" actId="14100"/>
        <pc:sldMkLst>
          <pc:docMk/>
          <pc:sldMk cId="0" sldId="268"/>
        </pc:sldMkLst>
        <pc:spChg chg="mod">
          <ac:chgData name="Sophia Carrazza" userId="fa032da23f95cade" providerId="LiveId" clId="{FB5AC158-573F-40C3-BADA-D6E97C865C3C}" dt="2023-11-23T22:16:42.984" v="156" actId="14100"/>
          <ac:spMkLst>
            <pc:docMk/>
            <pc:sldMk cId="0" sldId="268"/>
            <ac:spMk id="1367" creationId="{00000000-0000-0000-0000-000000000000}"/>
          </ac:spMkLst>
        </pc:spChg>
      </pc:sldChg>
      <pc:sldChg chg="addSp delSp modSp mod">
        <pc:chgData name="Sophia Carrazza" userId="fa032da23f95cade" providerId="LiveId" clId="{FB5AC158-573F-40C3-BADA-D6E97C865C3C}" dt="2023-11-23T22:10:52.025" v="139" actId="14100"/>
        <pc:sldMkLst>
          <pc:docMk/>
          <pc:sldMk cId="3356410663" sldId="269"/>
        </pc:sldMkLst>
        <pc:picChg chg="add del mod modCrop">
          <ac:chgData name="Sophia Carrazza" userId="fa032da23f95cade" providerId="LiveId" clId="{FB5AC158-573F-40C3-BADA-D6E97C865C3C}" dt="2023-11-23T22:10:00.236" v="124" actId="478"/>
          <ac:picMkLst>
            <pc:docMk/>
            <pc:sldMk cId="3356410663" sldId="269"/>
            <ac:picMk id="2" creationId="{1192BA81-FC2E-92D5-FDAE-933AD7FF20F1}"/>
          </ac:picMkLst>
        </pc:picChg>
        <pc:picChg chg="mod modCrop">
          <ac:chgData name="Sophia Carrazza" userId="fa032da23f95cade" providerId="LiveId" clId="{FB5AC158-573F-40C3-BADA-D6E97C865C3C}" dt="2023-11-23T22:10:52.025" v="139" actId="14100"/>
          <ac:picMkLst>
            <pc:docMk/>
            <pc:sldMk cId="3356410663" sldId="269"/>
            <ac:picMk id="3" creationId="{56C6AFE0-C8EC-ACF5-B488-E9D0B84B9EED}"/>
          </ac:picMkLst>
        </pc:picChg>
        <pc:picChg chg="mod">
          <ac:chgData name="Sophia Carrazza" userId="fa032da23f95cade" providerId="LiveId" clId="{FB5AC158-573F-40C3-BADA-D6E97C865C3C}" dt="2023-11-17T13:29:41.385" v="97" actId="1076"/>
          <ac:picMkLst>
            <pc:docMk/>
            <pc:sldMk cId="3356410663" sldId="269"/>
            <ac:picMk id="5" creationId="{6292A2B3-08C2-4383-3B2B-E253F3E13C9F}"/>
          </ac:picMkLst>
        </pc:picChg>
        <pc:picChg chg="add mod modCrop">
          <ac:chgData name="Sophia Carrazza" userId="fa032da23f95cade" providerId="LiveId" clId="{FB5AC158-573F-40C3-BADA-D6E97C865C3C}" dt="2023-11-23T22:10:41.152" v="135" actId="1076"/>
          <ac:picMkLst>
            <pc:docMk/>
            <pc:sldMk cId="3356410663" sldId="269"/>
            <ac:picMk id="6" creationId="{A5DACCCE-CB2C-2D55-EC5F-72D83FBF44CB}"/>
          </ac:picMkLst>
        </pc:picChg>
      </pc:sldChg>
      <pc:sldChg chg="del">
        <pc:chgData name="Sophia Carrazza" userId="fa032da23f95cade" providerId="LiveId" clId="{FB5AC158-573F-40C3-BADA-D6E97C865C3C}" dt="2023-11-17T00:12:49.250" v="1" actId="2696"/>
        <pc:sldMkLst>
          <pc:docMk/>
          <pc:sldMk cId="1190302227" sldId="271"/>
        </pc:sldMkLst>
      </pc:sldChg>
      <pc:sldChg chg="del">
        <pc:chgData name="Sophia Carrazza" userId="fa032da23f95cade" providerId="LiveId" clId="{FB5AC158-573F-40C3-BADA-D6E97C865C3C}" dt="2023-11-17T00:12:45.597" v="0" actId="2696"/>
        <pc:sldMkLst>
          <pc:docMk/>
          <pc:sldMk cId="3110581287" sldId="273"/>
        </pc:sldMkLst>
      </pc:sldChg>
      <pc:sldChg chg="addSp delSp modSp mod">
        <pc:chgData name="Sophia Carrazza" userId="fa032da23f95cade" providerId="LiveId" clId="{FB5AC158-573F-40C3-BADA-D6E97C865C3C}" dt="2023-11-23T22:09:36.872" v="123" actId="1076"/>
        <pc:sldMkLst>
          <pc:docMk/>
          <pc:sldMk cId="3380747723" sldId="274"/>
        </pc:sldMkLst>
        <pc:picChg chg="add mod">
          <ac:chgData name="Sophia Carrazza" userId="fa032da23f95cade" providerId="LiveId" clId="{FB5AC158-573F-40C3-BADA-D6E97C865C3C}" dt="2023-11-23T22:09:36.872" v="123" actId="1076"/>
          <ac:picMkLst>
            <pc:docMk/>
            <pc:sldMk cId="3380747723" sldId="274"/>
            <ac:picMk id="5" creationId="{93929B5E-6BCE-C31B-3F2B-1E50E623CD2E}"/>
          </ac:picMkLst>
        </pc:picChg>
        <pc:picChg chg="add del">
          <ac:chgData name="Sophia Carrazza" userId="fa032da23f95cade" providerId="LiveId" clId="{FB5AC158-573F-40C3-BADA-D6E97C865C3C}" dt="2023-11-23T22:09:30.706" v="120" actId="478"/>
          <ac:picMkLst>
            <pc:docMk/>
            <pc:sldMk cId="3380747723" sldId="274"/>
            <ac:picMk id="7" creationId="{DE2AE2FE-6E77-AF20-4EEA-2695DD13C346}"/>
          </ac:picMkLst>
        </pc:picChg>
      </pc:sldChg>
      <pc:sldChg chg="addSp delSp modSp mod ord">
        <pc:chgData name="Sophia Carrazza" userId="fa032da23f95cade" providerId="LiveId" clId="{FB5AC158-573F-40C3-BADA-D6E97C865C3C}" dt="2023-11-23T22:15:09.361" v="143" actId="1076"/>
        <pc:sldMkLst>
          <pc:docMk/>
          <pc:sldMk cId="3294807631" sldId="275"/>
        </pc:sldMkLst>
        <pc:spChg chg="mod">
          <ac:chgData name="Sophia Carrazza" userId="fa032da23f95cade" providerId="LiveId" clId="{FB5AC158-573F-40C3-BADA-D6E97C865C3C}" dt="2023-11-17T00:13:49.855" v="6" actId="20577"/>
          <ac:spMkLst>
            <pc:docMk/>
            <pc:sldMk cId="3294807631" sldId="275"/>
            <ac:spMk id="858" creationId="{00000000-0000-0000-0000-000000000000}"/>
          </ac:spMkLst>
        </pc:spChg>
        <pc:picChg chg="add mod">
          <ac:chgData name="Sophia Carrazza" userId="fa032da23f95cade" providerId="LiveId" clId="{FB5AC158-573F-40C3-BADA-D6E97C865C3C}" dt="2023-11-23T22:15:09.361" v="143" actId="1076"/>
          <ac:picMkLst>
            <pc:docMk/>
            <pc:sldMk cId="3294807631" sldId="275"/>
            <ac:picMk id="3" creationId="{E8906621-0B38-DCFF-0895-2073032BEFAB}"/>
          </ac:picMkLst>
        </pc:picChg>
        <pc:picChg chg="del">
          <ac:chgData name="Sophia Carrazza" userId="fa032da23f95cade" providerId="LiveId" clId="{FB5AC158-573F-40C3-BADA-D6E97C865C3C}" dt="2023-11-23T22:10:57.793" v="140" actId="478"/>
          <ac:picMkLst>
            <pc:docMk/>
            <pc:sldMk cId="3294807631" sldId="275"/>
            <ac:picMk id="4" creationId="{407A1493-3874-A56A-F5F3-0BA5C3B249BE}"/>
          </ac:picMkLst>
        </pc:picChg>
      </pc:sldChg>
      <pc:sldChg chg="addSp delSp modSp add mod">
        <pc:chgData name="Sophia Carrazza" userId="fa032da23f95cade" providerId="LiveId" clId="{FB5AC158-573F-40C3-BADA-D6E97C865C3C}" dt="2023-11-17T13:12:01.946" v="90" actId="1076"/>
        <pc:sldMkLst>
          <pc:docMk/>
          <pc:sldMk cId="3645692049" sldId="276"/>
        </pc:sldMkLst>
        <pc:spChg chg="add mod">
          <ac:chgData name="Sophia Carrazza" userId="fa032da23f95cade" providerId="LiveId" clId="{FB5AC158-573F-40C3-BADA-D6E97C865C3C}" dt="2023-11-17T13:12:01.946" v="90" actId="1076"/>
          <ac:spMkLst>
            <pc:docMk/>
            <pc:sldMk cId="3645692049" sldId="276"/>
            <ac:spMk id="3" creationId="{3FFF2884-F92A-2592-F147-D98BFCAD7232}"/>
          </ac:spMkLst>
        </pc:spChg>
        <pc:spChg chg="mod">
          <ac:chgData name="Sophia Carrazza" userId="fa032da23f95cade" providerId="LiveId" clId="{FB5AC158-573F-40C3-BADA-D6E97C865C3C}" dt="2023-11-17T00:18:26.880" v="35" actId="20577"/>
          <ac:spMkLst>
            <pc:docMk/>
            <pc:sldMk cId="3645692049" sldId="276"/>
            <ac:spMk id="947" creationId="{00000000-0000-0000-0000-000000000000}"/>
          </ac:spMkLst>
        </pc:spChg>
        <pc:picChg chg="del">
          <ac:chgData name="Sophia Carrazza" userId="fa032da23f95cade" providerId="LiveId" clId="{FB5AC158-573F-40C3-BADA-D6E97C865C3C}" dt="2023-11-17T00:18:29.136" v="36" actId="478"/>
          <ac:picMkLst>
            <pc:docMk/>
            <pc:sldMk cId="3645692049" sldId="276"/>
            <ac:picMk id="3" creationId="{56C6AFE0-C8EC-ACF5-B488-E9D0B84B9EED}"/>
          </ac:picMkLst>
        </pc:picChg>
        <pc:picChg chg="del">
          <ac:chgData name="Sophia Carrazza" userId="fa032da23f95cade" providerId="LiveId" clId="{FB5AC158-573F-40C3-BADA-D6E97C865C3C}" dt="2023-11-17T00:18:29.561" v="37" actId="478"/>
          <ac:picMkLst>
            <pc:docMk/>
            <pc:sldMk cId="3645692049" sldId="276"/>
            <ac:picMk id="5" creationId="{6292A2B3-08C2-4383-3B2B-E253F3E13C9F}"/>
          </ac:picMkLst>
        </pc:picChg>
        <pc:picChg chg="add mod">
          <ac:chgData name="Sophia Carrazza" userId="fa032da23f95cade" providerId="LiveId" clId="{FB5AC158-573F-40C3-BADA-D6E97C865C3C}" dt="2023-11-17T13:11:15.020" v="56" actId="1076"/>
          <ac:picMkLst>
            <pc:docMk/>
            <pc:sldMk cId="3645692049" sldId="276"/>
            <ac:picMk id="1026" creationId="{CBBC7182-B26A-D1D8-57C4-E238FDDD4430}"/>
          </ac:picMkLst>
        </pc:picChg>
        <pc:picChg chg="add mod">
          <ac:chgData name="Sophia Carrazza" userId="fa032da23f95cade" providerId="LiveId" clId="{FB5AC158-573F-40C3-BADA-D6E97C865C3C}" dt="2023-11-17T13:11:01.907" v="51" actId="14100"/>
          <ac:picMkLst>
            <pc:docMk/>
            <pc:sldMk cId="3645692049" sldId="276"/>
            <ac:picMk id="1028" creationId="{55C5ED76-97B5-9912-05B8-701DDF8A9662}"/>
          </ac:picMkLst>
        </pc:picChg>
        <pc:picChg chg="add del">
          <ac:chgData name="Sophia Carrazza" userId="fa032da23f95cade" providerId="LiveId" clId="{FB5AC158-573F-40C3-BADA-D6E97C865C3C}" dt="2023-11-17T13:11:07.593" v="53"/>
          <ac:picMkLst>
            <pc:docMk/>
            <pc:sldMk cId="3645692049" sldId="276"/>
            <ac:picMk id="1030" creationId="{ACB3FAAE-36A1-6DD3-BF20-4BF090F8D5A7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6T20:53:10.325" idx="1">
    <p:pos x="5090" y="1088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7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23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18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52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ubTitle" idx="1"/>
          </p:nvPr>
        </p:nvSpPr>
        <p:spPr>
          <a:xfrm>
            <a:off x="2056680" y="867600"/>
            <a:ext cx="5030640" cy="50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2056680" y="867600"/>
            <a:ext cx="5030640" cy="50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subTitle" idx="1"/>
          </p:nvPr>
        </p:nvSpPr>
        <p:spPr>
          <a:xfrm>
            <a:off x="2056680" y="867600"/>
            <a:ext cx="5030640" cy="50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5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5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52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52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4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5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6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9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9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7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8"/>
          <p:cNvSpPr txBox="1">
            <a:spLocks noGrp="1"/>
          </p:cNvSpPr>
          <p:nvPr>
            <p:ph type="subTitle" idx="1"/>
          </p:nvPr>
        </p:nvSpPr>
        <p:spPr>
          <a:xfrm>
            <a:off x="2056680" y="867600"/>
            <a:ext cx="5030640" cy="50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9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9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00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0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10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00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1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0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10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10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0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102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3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10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10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103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2056680" y="867600"/>
            <a:ext cx="5030640" cy="50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4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0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104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104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104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104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104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960"/>
            <a:ext cx="9175320" cy="4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8713080" y="-11520"/>
            <a:ext cx="430560" cy="5155560"/>
            <a:chOff x="8713080" y="-11520"/>
            <a:chExt cx="430560" cy="5155560"/>
          </a:xfrm>
        </p:grpSpPr>
        <p:sp>
          <p:nvSpPr>
            <p:cNvPr id="8" name="Google Shape;8;p1"/>
            <p:cNvSpPr/>
            <p:nvPr/>
          </p:nvSpPr>
          <p:spPr>
            <a:xfrm>
              <a:off x="871308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9;p1"/>
            <p:cNvCxnSpPr/>
            <p:nvPr/>
          </p:nvCxnSpPr>
          <p:spPr>
            <a:xfrm rot="10800000" flipH="1">
              <a:off x="8928360" y="-11520"/>
              <a:ext cx="360" cy="515556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10;p1"/>
          <p:cNvGrpSpPr/>
          <p:nvPr/>
        </p:nvGrpSpPr>
        <p:grpSpPr>
          <a:xfrm>
            <a:off x="0" y="0"/>
            <a:ext cx="430560" cy="5144040"/>
            <a:chOff x="0" y="0"/>
            <a:chExt cx="430560" cy="5144040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12;p1"/>
            <p:cNvCxnSpPr/>
            <p:nvPr/>
          </p:nvCxnSpPr>
          <p:spPr>
            <a:xfrm rot="10800000" flipH="1">
              <a:off x="215280" y="612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Google Shape;13;p1"/>
          <p:cNvSpPr/>
          <p:nvPr/>
        </p:nvSpPr>
        <p:spPr>
          <a:xfrm>
            <a:off x="8002440" y="45939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4485240" y="45939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1839600" y="2553840"/>
            <a:ext cx="54648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 idx="2"/>
          </p:nvPr>
        </p:nvSpPr>
        <p:spPr>
          <a:xfrm>
            <a:off x="1965960" y="1450080"/>
            <a:ext cx="5211720" cy="11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2"/>
          </p:nvPr>
        </p:nvSpPr>
        <p:spPr>
          <a:xfrm>
            <a:off x="713160" y="1565280"/>
            <a:ext cx="3732840" cy="44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3"/>
          </p:nvPr>
        </p:nvSpPr>
        <p:spPr>
          <a:xfrm>
            <a:off x="713160" y="1971720"/>
            <a:ext cx="3732840" cy="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4"/>
          </p:nvPr>
        </p:nvSpPr>
        <p:spPr>
          <a:xfrm>
            <a:off x="713160" y="2567520"/>
            <a:ext cx="3732840" cy="44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5"/>
          </p:nvPr>
        </p:nvSpPr>
        <p:spPr>
          <a:xfrm>
            <a:off x="713160" y="2974320"/>
            <a:ext cx="3732840" cy="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6"/>
          </p:nvPr>
        </p:nvSpPr>
        <p:spPr>
          <a:xfrm>
            <a:off x="713160" y="3570120"/>
            <a:ext cx="3732840" cy="44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7"/>
          </p:nvPr>
        </p:nvSpPr>
        <p:spPr>
          <a:xfrm>
            <a:off x="713160" y="3976920"/>
            <a:ext cx="3732840" cy="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74" name="Google Shape;74;p14"/>
          <p:cNvGrpSpPr/>
          <p:nvPr/>
        </p:nvGrpSpPr>
        <p:grpSpPr>
          <a:xfrm>
            <a:off x="0" y="0"/>
            <a:ext cx="430560" cy="5144040"/>
            <a:chOff x="0" y="0"/>
            <a:chExt cx="430560" cy="5144040"/>
          </a:xfrm>
        </p:grpSpPr>
        <p:sp>
          <p:nvSpPr>
            <p:cNvPr id="75" name="Google Shape;75;p14"/>
            <p:cNvSpPr/>
            <p:nvPr/>
          </p:nvSpPr>
          <p:spPr>
            <a:xfrm>
              <a:off x="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" name="Google Shape;76;p14"/>
            <p:cNvCxnSpPr/>
            <p:nvPr/>
          </p:nvCxnSpPr>
          <p:spPr>
            <a:xfrm rot="10800000" flipH="1">
              <a:off x="215280" y="612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" name="Google Shape;77;p14"/>
          <p:cNvGrpSpPr/>
          <p:nvPr/>
        </p:nvGrpSpPr>
        <p:grpSpPr>
          <a:xfrm>
            <a:off x="8733960" y="3240"/>
            <a:ext cx="430560" cy="5143680"/>
            <a:chOff x="8733960" y="3240"/>
            <a:chExt cx="430560" cy="5143680"/>
          </a:xfrm>
        </p:grpSpPr>
        <p:sp>
          <p:nvSpPr>
            <p:cNvPr id="78" name="Google Shape;78;p14"/>
            <p:cNvSpPr/>
            <p:nvPr/>
          </p:nvSpPr>
          <p:spPr>
            <a:xfrm>
              <a:off x="8733960" y="324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Google Shape;79;p14"/>
            <p:cNvCxnSpPr/>
            <p:nvPr/>
          </p:nvCxnSpPr>
          <p:spPr>
            <a:xfrm rot="10800000" flipH="1">
              <a:off x="8949240" y="900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31" name="Google Shape;131;p27"/>
          <p:cNvGrpSpPr/>
          <p:nvPr/>
        </p:nvGrpSpPr>
        <p:grpSpPr>
          <a:xfrm>
            <a:off x="0" y="0"/>
            <a:ext cx="430560" cy="5144040"/>
            <a:chOff x="0" y="0"/>
            <a:chExt cx="430560" cy="5144040"/>
          </a:xfrm>
        </p:grpSpPr>
        <p:sp>
          <p:nvSpPr>
            <p:cNvPr id="132" name="Google Shape;132;p27"/>
            <p:cNvSpPr/>
            <p:nvPr/>
          </p:nvSpPr>
          <p:spPr>
            <a:xfrm>
              <a:off x="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" name="Google Shape;133;p27"/>
            <p:cNvCxnSpPr/>
            <p:nvPr/>
          </p:nvCxnSpPr>
          <p:spPr>
            <a:xfrm rot="10800000" flipH="1">
              <a:off x="215280" y="612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4" name="Google Shape;134;p27"/>
          <p:cNvGrpSpPr/>
          <p:nvPr/>
        </p:nvGrpSpPr>
        <p:grpSpPr>
          <a:xfrm>
            <a:off x="8733960" y="3240"/>
            <a:ext cx="430560" cy="5143680"/>
            <a:chOff x="8733960" y="3240"/>
            <a:chExt cx="430560" cy="5143680"/>
          </a:xfrm>
        </p:grpSpPr>
        <p:sp>
          <p:nvSpPr>
            <p:cNvPr id="135" name="Google Shape;135;p27"/>
            <p:cNvSpPr/>
            <p:nvPr/>
          </p:nvSpPr>
          <p:spPr>
            <a:xfrm>
              <a:off x="8733960" y="324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27"/>
            <p:cNvCxnSpPr/>
            <p:nvPr/>
          </p:nvCxnSpPr>
          <p:spPr>
            <a:xfrm rot="10800000" flipH="1">
              <a:off x="8949240" y="900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2639520" y="1894320"/>
            <a:ext cx="3864240" cy="215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27"/>
          <p:cNvGrpSpPr/>
          <p:nvPr/>
        </p:nvGrpSpPr>
        <p:grpSpPr>
          <a:xfrm>
            <a:off x="600840" y="1317240"/>
            <a:ext cx="224280" cy="225000"/>
            <a:chOff x="600840" y="1317240"/>
            <a:chExt cx="224280" cy="225000"/>
          </a:xfrm>
        </p:grpSpPr>
        <p:sp>
          <p:nvSpPr>
            <p:cNvPr id="139" name="Google Shape;139;p27"/>
            <p:cNvSpPr/>
            <p:nvPr/>
          </p:nvSpPr>
          <p:spPr>
            <a:xfrm>
              <a:off x="600840" y="14040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696960" y="14040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623160" y="14151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691560" y="13467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23160" y="13467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691560" y="141480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686880" y="131724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686880" y="141408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674280" y="139068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7"/>
          <p:cNvGrpSpPr/>
          <p:nvPr/>
        </p:nvGrpSpPr>
        <p:grpSpPr>
          <a:xfrm>
            <a:off x="5902560" y="4458240"/>
            <a:ext cx="224640" cy="225000"/>
            <a:chOff x="5902560" y="4458240"/>
            <a:chExt cx="224640" cy="225000"/>
          </a:xfrm>
        </p:grpSpPr>
        <p:sp>
          <p:nvSpPr>
            <p:cNvPr id="149" name="Google Shape;149;p27"/>
            <p:cNvSpPr/>
            <p:nvPr/>
          </p:nvSpPr>
          <p:spPr>
            <a:xfrm>
              <a:off x="5902560" y="45450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5999040" y="45450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5925240" y="45561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993280" y="44877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5925240" y="44877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5993280" y="455580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5988960" y="445824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5988960" y="455508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5976000" y="453168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7"/>
          <p:cNvGrpSpPr/>
          <p:nvPr/>
        </p:nvGrpSpPr>
        <p:grpSpPr>
          <a:xfrm>
            <a:off x="8281440" y="2428560"/>
            <a:ext cx="224640" cy="224640"/>
            <a:chOff x="8281440" y="2428560"/>
            <a:chExt cx="224640" cy="224640"/>
          </a:xfrm>
        </p:grpSpPr>
        <p:sp>
          <p:nvSpPr>
            <p:cNvPr id="159" name="Google Shape;159;p27"/>
            <p:cNvSpPr/>
            <p:nvPr/>
          </p:nvSpPr>
          <p:spPr>
            <a:xfrm>
              <a:off x="8281440" y="251496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8377920" y="251496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8304120" y="25261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8372160" y="24577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8304120" y="24577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8372160" y="252612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8367840" y="242856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8367840" y="252504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8354880" y="250200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7"/>
          <p:cNvSpPr/>
          <p:nvPr/>
        </p:nvSpPr>
        <p:spPr>
          <a:xfrm>
            <a:off x="2441880" y="450792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19" name="Google Shape;219;p40"/>
          <p:cNvGrpSpPr/>
          <p:nvPr/>
        </p:nvGrpSpPr>
        <p:grpSpPr>
          <a:xfrm>
            <a:off x="0" y="0"/>
            <a:ext cx="430560" cy="5144040"/>
            <a:chOff x="0" y="0"/>
            <a:chExt cx="430560" cy="5144040"/>
          </a:xfrm>
        </p:grpSpPr>
        <p:sp>
          <p:nvSpPr>
            <p:cNvPr id="220" name="Google Shape;220;p40"/>
            <p:cNvSpPr/>
            <p:nvPr/>
          </p:nvSpPr>
          <p:spPr>
            <a:xfrm>
              <a:off x="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" name="Google Shape;221;p40"/>
            <p:cNvCxnSpPr/>
            <p:nvPr/>
          </p:nvCxnSpPr>
          <p:spPr>
            <a:xfrm rot="10800000" flipH="1">
              <a:off x="215280" y="612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2" name="Google Shape;222;p40"/>
          <p:cNvGrpSpPr/>
          <p:nvPr/>
        </p:nvGrpSpPr>
        <p:grpSpPr>
          <a:xfrm>
            <a:off x="8733960" y="3240"/>
            <a:ext cx="430560" cy="5143680"/>
            <a:chOff x="8733960" y="3240"/>
            <a:chExt cx="430560" cy="5143680"/>
          </a:xfrm>
        </p:grpSpPr>
        <p:sp>
          <p:nvSpPr>
            <p:cNvPr id="223" name="Google Shape;223;p40"/>
            <p:cNvSpPr/>
            <p:nvPr/>
          </p:nvSpPr>
          <p:spPr>
            <a:xfrm>
              <a:off x="8733960" y="324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40"/>
            <p:cNvCxnSpPr/>
            <p:nvPr/>
          </p:nvCxnSpPr>
          <p:spPr>
            <a:xfrm rot="10800000" flipH="1">
              <a:off x="8949240" y="900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40"/>
          <p:cNvSpPr txBox="1">
            <a:spLocks noGrp="1"/>
          </p:cNvSpPr>
          <p:nvPr>
            <p:ph type="title" idx="2"/>
          </p:nvPr>
        </p:nvSpPr>
        <p:spPr>
          <a:xfrm>
            <a:off x="970200" y="197784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title" idx="3"/>
          </p:nvPr>
        </p:nvSpPr>
        <p:spPr>
          <a:xfrm>
            <a:off x="970200" y="236412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title" idx="4"/>
          </p:nvPr>
        </p:nvSpPr>
        <p:spPr>
          <a:xfrm>
            <a:off x="3508920" y="197784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title" idx="5"/>
          </p:nvPr>
        </p:nvSpPr>
        <p:spPr>
          <a:xfrm>
            <a:off x="3508920" y="236412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6"/>
          </p:nvPr>
        </p:nvSpPr>
        <p:spPr>
          <a:xfrm>
            <a:off x="6047640" y="197784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7"/>
          </p:nvPr>
        </p:nvSpPr>
        <p:spPr>
          <a:xfrm>
            <a:off x="6047640" y="236412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8"/>
          </p:nvPr>
        </p:nvSpPr>
        <p:spPr>
          <a:xfrm>
            <a:off x="970200" y="355212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title" idx="9"/>
          </p:nvPr>
        </p:nvSpPr>
        <p:spPr>
          <a:xfrm>
            <a:off x="970200" y="393840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13"/>
          </p:nvPr>
        </p:nvSpPr>
        <p:spPr>
          <a:xfrm>
            <a:off x="3508920" y="355212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14"/>
          </p:nvPr>
        </p:nvSpPr>
        <p:spPr>
          <a:xfrm>
            <a:off x="3508920" y="393840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15"/>
          </p:nvPr>
        </p:nvSpPr>
        <p:spPr>
          <a:xfrm>
            <a:off x="6047640" y="3552120"/>
            <a:ext cx="2146680" cy="3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 idx="16"/>
          </p:nvPr>
        </p:nvSpPr>
        <p:spPr>
          <a:xfrm>
            <a:off x="6047640" y="3938400"/>
            <a:ext cx="21466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37" name="Google Shape;237;p40"/>
          <p:cNvGrpSpPr/>
          <p:nvPr/>
        </p:nvGrpSpPr>
        <p:grpSpPr>
          <a:xfrm>
            <a:off x="633240" y="1833840"/>
            <a:ext cx="224640" cy="224640"/>
            <a:chOff x="633240" y="1833840"/>
            <a:chExt cx="224640" cy="224640"/>
          </a:xfrm>
        </p:grpSpPr>
        <p:sp>
          <p:nvSpPr>
            <p:cNvPr id="238" name="Google Shape;238;p40"/>
            <p:cNvSpPr/>
            <p:nvPr/>
          </p:nvSpPr>
          <p:spPr>
            <a:xfrm>
              <a:off x="633240" y="192024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729720" y="192024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655920" y="193140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723960" y="18633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655920" y="18633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723960" y="193140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719640" y="183384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719640" y="193032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706680" y="190728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40"/>
          <p:cNvSpPr/>
          <p:nvPr/>
        </p:nvSpPr>
        <p:spPr>
          <a:xfrm>
            <a:off x="8257320" y="450792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8360280" y="134640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2"/>
          <p:cNvSpPr/>
          <p:nvPr/>
        </p:nvSpPr>
        <p:spPr>
          <a:xfrm>
            <a:off x="0" y="-3960"/>
            <a:ext cx="9175320" cy="4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92"/>
          <p:cNvSpPr txBox="1">
            <a:spLocks noGrp="1"/>
          </p:cNvSpPr>
          <p:nvPr>
            <p:ph type="title"/>
          </p:nvPr>
        </p:nvSpPr>
        <p:spPr>
          <a:xfrm>
            <a:off x="2056680" y="86760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99" name="Google Shape;499;p92"/>
          <p:cNvGrpSpPr/>
          <p:nvPr/>
        </p:nvGrpSpPr>
        <p:grpSpPr>
          <a:xfrm>
            <a:off x="0" y="0"/>
            <a:ext cx="430560" cy="5144040"/>
            <a:chOff x="0" y="0"/>
            <a:chExt cx="430560" cy="5144040"/>
          </a:xfrm>
        </p:grpSpPr>
        <p:sp>
          <p:nvSpPr>
            <p:cNvPr id="500" name="Google Shape;500;p92"/>
            <p:cNvSpPr/>
            <p:nvPr/>
          </p:nvSpPr>
          <p:spPr>
            <a:xfrm>
              <a:off x="0" y="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1" name="Google Shape;501;p92"/>
            <p:cNvCxnSpPr/>
            <p:nvPr/>
          </p:nvCxnSpPr>
          <p:spPr>
            <a:xfrm rot="10800000" flipH="1">
              <a:off x="215280" y="612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02" name="Google Shape;502;p92"/>
          <p:cNvGrpSpPr/>
          <p:nvPr/>
        </p:nvGrpSpPr>
        <p:grpSpPr>
          <a:xfrm>
            <a:off x="8733960" y="3240"/>
            <a:ext cx="430560" cy="5143680"/>
            <a:chOff x="8733960" y="3240"/>
            <a:chExt cx="430560" cy="5143680"/>
          </a:xfrm>
        </p:grpSpPr>
        <p:sp>
          <p:nvSpPr>
            <p:cNvPr id="503" name="Google Shape;503;p92"/>
            <p:cNvSpPr/>
            <p:nvPr/>
          </p:nvSpPr>
          <p:spPr>
            <a:xfrm>
              <a:off x="8733960" y="3240"/>
              <a:ext cx="430560" cy="51433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4" name="Google Shape;504;p92"/>
            <p:cNvCxnSpPr/>
            <p:nvPr/>
          </p:nvCxnSpPr>
          <p:spPr>
            <a:xfrm rot="10800000" flipH="1">
              <a:off x="8949240" y="9000"/>
              <a:ext cx="360" cy="513792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5" name="Google Shape;505;p92"/>
          <p:cNvSpPr txBox="1">
            <a:spLocks noGrp="1"/>
          </p:cNvSpPr>
          <p:nvPr>
            <p:ph type="title" idx="2"/>
          </p:nvPr>
        </p:nvSpPr>
        <p:spPr>
          <a:xfrm>
            <a:off x="2570760" y="1869120"/>
            <a:ext cx="4002120" cy="84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92"/>
          <p:cNvSpPr/>
          <p:nvPr/>
        </p:nvSpPr>
        <p:spPr>
          <a:xfrm>
            <a:off x="4537440" y="5385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92"/>
          <p:cNvGrpSpPr/>
          <p:nvPr/>
        </p:nvGrpSpPr>
        <p:grpSpPr>
          <a:xfrm>
            <a:off x="600840" y="1156320"/>
            <a:ext cx="224280" cy="225000"/>
            <a:chOff x="600840" y="1156320"/>
            <a:chExt cx="224280" cy="225000"/>
          </a:xfrm>
        </p:grpSpPr>
        <p:sp>
          <p:nvSpPr>
            <p:cNvPr id="508" name="Google Shape;508;p92"/>
            <p:cNvSpPr/>
            <p:nvPr/>
          </p:nvSpPr>
          <p:spPr>
            <a:xfrm>
              <a:off x="600840" y="124308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92"/>
            <p:cNvSpPr/>
            <p:nvPr/>
          </p:nvSpPr>
          <p:spPr>
            <a:xfrm>
              <a:off x="696960" y="124308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92"/>
            <p:cNvSpPr/>
            <p:nvPr/>
          </p:nvSpPr>
          <p:spPr>
            <a:xfrm>
              <a:off x="623160" y="125424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92"/>
            <p:cNvSpPr/>
            <p:nvPr/>
          </p:nvSpPr>
          <p:spPr>
            <a:xfrm>
              <a:off x="691560" y="118584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92"/>
            <p:cNvSpPr/>
            <p:nvPr/>
          </p:nvSpPr>
          <p:spPr>
            <a:xfrm>
              <a:off x="623160" y="118584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92"/>
            <p:cNvSpPr/>
            <p:nvPr/>
          </p:nvSpPr>
          <p:spPr>
            <a:xfrm>
              <a:off x="691560" y="125388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92"/>
            <p:cNvSpPr/>
            <p:nvPr/>
          </p:nvSpPr>
          <p:spPr>
            <a:xfrm>
              <a:off x="686880" y="115632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92"/>
            <p:cNvSpPr/>
            <p:nvPr/>
          </p:nvSpPr>
          <p:spPr>
            <a:xfrm>
              <a:off x="686880" y="125316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92"/>
            <p:cNvSpPr/>
            <p:nvPr/>
          </p:nvSpPr>
          <p:spPr>
            <a:xfrm>
              <a:off x="674280" y="122976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92"/>
          <p:cNvSpPr/>
          <p:nvPr/>
        </p:nvSpPr>
        <p:spPr>
          <a:xfrm>
            <a:off x="4485240" y="472752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5"/>
          <p:cNvSpPr/>
          <p:nvPr/>
        </p:nvSpPr>
        <p:spPr>
          <a:xfrm>
            <a:off x="1514520" y="1233720"/>
            <a:ext cx="6114600" cy="239004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5"/>
          <p:cNvSpPr txBox="1">
            <a:spLocks noGrp="1"/>
          </p:cNvSpPr>
          <p:nvPr>
            <p:ph type="title"/>
          </p:nvPr>
        </p:nvSpPr>
        <p:spPr>
          <a:xfrm>
            <a:off x="1965960" y="1450080"/>
            <a:ext cx="5211720" cy="11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tan One"/>
              <a:buNone/>
            </a:pPr>
            <a:r>
              <a:rPr lang="pt-BR" sz="4000" b="0" strike="noStrike" dirty="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rPr>
              <a:t>Projeto </a:t>
            </a:r>
            <a:r>
              <a:rPr lang="pt-BR" sz="4000" b="0" strike="noStrike" dirty="0" err="1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4000" b="0" strike="noStrike" dirty="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4000" b="0" strike="noStrike" dirty="0" err="1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4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5"/>
          <p:cNvSpPr txBox="1">
            <a:spLocks noGrp="1"/>
          </p:cNvSpPr>
          <p:nvPr>
            <p:ph type="title"/>
          </p:nvPr>
        </p:nvSpPr>
        <p:spPr>
          <a:xfrm>
            <a:off x="1839600" y="2553840"/>
            <a:ext cx="54648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</a:pPr>
            <a:r>
              <a:rPr lang="pt-BR" sz="2800" b="0" strike="noStrik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Site de moda e estilo para idosos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5"/>
          <p:cNvSpPr/>
          <p:nvPr/>
        </p:nvSpPr>
        <p:spPr>
          <a:xfrm>
            <a:off x="1502640" y="3837960"/>
            <a:ext cx="6126480" cy="405000"/>
          </a:xfrm>
          <a:prstGeom prst="roundRect">
            <a:avLst>
              <a:gd name="adj" fmla="val 346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5"/>
          <p:cNvSpPr txBox="1">
            <a:spLocks noGrp="1"/>
          </p:cNvSpPr>
          <p:nvPr>
            <p:ph type="subTitle" idx="1"/>
          </p:nvPr>
        </p:nvSpPr>
        <p:spPr>
          <a:xfrm>
            <a:off x="1234080" y="3831120"/>
            <a:ext cx="665388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 Medium"/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</a:t>
            </a:r>
            <a:r>
              <a:rPr lang="pt-BR" sz="1500">
                <a:latin typeface="Manrope Medium"/>
                <a:ea typeface="Manrope Medium"/>
                <a:cs typeface="Manrope Medium"/>
                <a:sym typeface="Manrope Medium"/>
              </a:rPr>
              <a:t>á</a:t>
            </a:r>
            <a:r>
              <a:rPr lang="pt-BR" sz="15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bio Antônio  – Lívia Xavier  – Lucas Alkmim  – Sophia Carrazza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05"/>
          <p:cNvSpPr/>
          <p:nvPr/>
        </p:nvSpPr>
        <p:spPr>
          <a:xfrm>
            <a:off x="6095880" y="6087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105"/>
          <p:cNvGrpSpPr/>
          <p:nvPr/>
        </p:nvGrpSpPr>
        <p:grpSpPr>
          <a:xfrm>
            <a:off x="1267200" y="4383360"/>
            <a:ext cx="224640" cy="224640"/>
            <a:chOff x="1267200" y="4383360"/>
            <a:chExt cx="224640" cy="224640"/>
          </a:xfrm>
        </p:grpSpPr>
        <p:sp>
          <p:nvSpPr>
            <p:cNvPr id="578" name="Google Shape;578;p105"/>
            <p:cNvSpPr/>
            <p:nvPr/>
          </p:nvSpPr>
          <p:spPr>
            <a:xfrm>
              <a:off x="1267200" y="446976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05"/>
            <p:cNvSpPr/>
            <p:nvPr/>
          </p:nvSpPr>
          <p:spPr>
            <a:xfrm>
              <a:off x="1363680" y="446976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05"/>
            <p:cNvSpPr/>
            <p:nvPr/>
          </p:nvSpPr>
          <p:spPr>
            <a:xfrm>
              <a:off x="1289880" y="44809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05"/>
            <p:cNvSpPr/>
            <p:nvPr/>
          </p:nvSpPr>
          <p:spPr>
            <a:xfrm>
              <a:off x="1357920" y="44125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05"/>
            <p:cNvSpPr/>
            <p:nvPr/>
          </p:nvSpPr>
          <p:spPr>
            <a:xfrm>
              <a:off x="1289880" y="44125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05"/>
            <p:cNvSpPr/>
            <p:nvPr/>
          </p:nvSpPr>
          <p:spPr>
            <a:xfrm>
              <a:off x="1357920" y="448092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05"/>
            <p:cNvSpPr/>
            <p:nvPr/>
          </p:nvSpPr>
          <p:spPr>
            <a:xfrm>
              <a:off x="1353600" y="438336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05"/>
            <p:cNvSpPr/>
            <p:nvPr/>
          </p:nvSpPr>
          <p:spPr>
            <a:xfrm>
              <a:off x="1353600" y="447984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05"/>
            <p:cNvSpPr/>
            <p:nvPr/>
          </p:nvSpPr>
          <p:spPr>
            <a:xfrm>
              <a:off x="1340640" y="445680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105"/>
          <p:cNvGrpSpPr/>
          <p:nvPr/>
        </p:nvGrpSpPr>
        <p:grpSpPr>
          <a:xfrm>
            <a:off x="8047800" y="662400"/>
            <a:ext cx="224640" cy="224640"/>
            <a:chOff x="8047800" y="662400"/>
            <a:chExt cx="224640" cy="224640"/>
          </a:xfrm>
        </p:grpSpPr>
        <p:sp>
          <p:nvSpPr>
            <p:cNvPr id="588" name="Google Shape;588;p105"/>
            <p:cNvSpPr/>
            <p:nvPr/>
          </p:nvSpPr>
          <p:spPr>
            <a:xfrm>
              <a:off x="8047800" y="7488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05"/>
            <p:cNvSpPr/>
            <p:nvPr/>
          </p:nvSpPr>
          <p:spPr>
            <a:xfrm>
              <a:off x="8144280" y="74880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5"/>
            <p:cNvSpPr/>
            <p:nvPr/>
          </p:nvSpPr>
          <p:spPr>
            <a:xfrm>
              <a:off x="8070480" y="75996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05"/>
            <p:cNvSpPr/>
            <p:nvPr/>
          </p:nvSpPr>
          <p:spPr>
            <a:xfrm>
              <a:off x="8138520" y="6919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05"/>
            <p:cNvSpPr/>
            <p:nvPr/>
          </p:nvSpPr>
          <p:spPr>
            <a:xfrm>
              <a:off x="8070480" y="69192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5"/>
            <p:cNvSpPr/>
            <p:nvPr/>
          </p:nvSpPr>
          <p:spPr>
            <a:xfrm>
              <a:off x="8138520" y="75996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05"/>
            <p:cNvSpPr/>
            <p:nvPr/>
          </p:nvSpPr>
          <p:spPr>
            <a:xfrm>
              <a:off x="8134200" y="66240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05"/>
            <p:cNvSpPr/>
            <p:nvPr/>
          </p:nvSpPr>
          <p:spPr>
            <a:xfrm>
              <a:off x="8134200" y="75888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5"/>
            <p:cNvSpPr/>
            <p:nvPr/>
          </p:nvSpPr>
          <p:spPr>
            <a:xfrm>
              <a:off x="8121240" y="73584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105"/>
          <p:cNvSpPr/>
          <p:nvPr/>
        </p:nvSpPr>
        <p:spPr>
          <a:xfrm>
            <a:off x="8084520" y="21729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105"/>
          <p:cNvGrpSpPr/>
          <p:nvPr/>
        </p:nvGrpSpPr>
        <p:grpSpPr>
          <a:xfrm>
            <a:off x="797760" y="1280880"/>
            <a:ext cx="1600920" cy="1402560"/>
            <a:chOff x="797760" y="1280880"/>
            <a:chExt cx="1600920" cy="1402560"/>
          </a:xfrm>
        </p:grpSpPr>
        <p:sp>
          <p:nvSpPr>
            <p:cNvPr id="599" name="Google Shape;599;p105"/>
            <p:cNvSpPr/>
            <p:nvPr/>
          </p:nvSpPr>
          <p:spPr>
            <a:xfrm>
              <a:off x="797760" y="1280880"/>
              <a:ext cx="1600920" cy="1402560"/>
            </a:xfrm>
            <a:custGeom>
              <a:avLst/>
              <a:gdLst/>
              <a:ahLst/>
              <a:cxnLst/>
              <a:rect l="l" t="t" r="r" b="b"/>
              <a:pathLst>
                <a:path w="61674" h="54030" extrusionOk="0">
                  <a:moveTo>
                    <a:pt x="30848" y="1"/>
                  </a:moveTo>
                  <a:cubicBezTo>
                    <a:pt x="20998" y="1"/>
                    <a:pt x="11511" y="5415"/>
                    <a:pt x="6748" y="14811"/>
                  </a:cubicBezTo>
                  <a:cubicBezTo>
                    <a:pt x="0" y="28125"/>
                    <a:pt x="5350" y="44386"/>
                    <a:pt x="18633" y="51104"/>
                  </a:cubicBezTo>
                  <a:cubicBezTo>
                    <a:pt x="22550" y="53089"/>
                    <a:pt x="26722" y="54030"/>
                    <a:pt x="30832" y="54030"/>
                  </a:cubicBezTo>
                  <a:cubicBezTo>
                    <a:pt x="40691" y="54030"/>
                    <a:pt x="50193" y="48615"/>
                    <a:pt x="54956" y="39219"/>
                  </a:cubicBezTo>
                  <a:cubicBezTo>
                    <a:pt x="61673" y="25906"/>
                    <a:pt x="56354" y="9644"/>
                    <a:pt x="43041" y="2927"/>
                  </a:cubicBezTo>
                  <a:cubicBezTo>
                    <a:pt x="39124" y="941"/>
                    <a:pt x="34954" y="1"/>
                    <a:pt x="30848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5"/>
            <p:cNvSpPr/>
            <p:nvPr/>
          </p:nvSpPr>
          <p:spPr>
            <a:xfrm>
              <a:off x="1283760" y="1701720"/>
              <a:ext cx="629640" cy="560520"/>
            </a:xfrm>
            <a:custGeom>
              <a:avLst/>
              <a:gdLst/>
              <a:ahLst/>
              <a:cxnLst/>
              <a:rect l="l" t="t" r="r" b="b"/>
              <a:pathLst>
                <a:path w="24256" h="21595" extrusionOk="0">
                  <a:moveTo>
                    <a:pt x="12141" y="0"/>
                  </a:moveTo>
                  <a:cubicBezTo>
                    <a:pt x="7640" y="0"/>
                    <a:pt x="3439" y="2825"/>
                    <a:pt x="1915" y="7325"/>
                  </a:cubicBezTo>
                  <a:cubicBezTo>
                    <a:pt x="0" y="12948"/>
                    <a:pt x="3009" y="19088"/>
                    <a:pt x="8632" y="21003"/>
                  </a:cubicBezTo>
                  <a:cubicBezTo>
                    <a:pt x="9798" y="21404"/>
                    <a:pt x="10984" y="21594"/>
                    <a:pt x="12148" y="21594"/>
                  </a:cubicBezTo>
                  <a:cubicBezTo>
                    <a:pt x="16629" y="21594"/>
                    <a:pt x="20797" y="18773"/>
                    <a:pt x="22341" y="14285"/>
                  </a:cubicBezTo>
                  <a:cubicBezTo>
                    <a:pt x="24256" y="8662"/>
                    <a:pt x="21247" y="2522"/>
                    <a:pt x="15623" y="577"/>
                  </a:cubicBezTo>
                  <a:cubicBezTo>
                    <a:pt x="14470" y="186"/>
                    <a:pt x="13296" y="0"/>
                    <a:pt x="12141" y="0"/>
                  </a:cubicBezTo>
                  <a:close/>
                </a:path>
              </a:pathLst>
            </a:custGeom>
            <a:solidFill>
              <a:srgbClr val="F8E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5"/>
            <p:cNvSpPr/>
            <p:nvPr/>
          </p:nvSpPr>
          <p:spPr>
            <a:xfrm>
              <a:off x="1087200" y="1821600"/>
              <a:ext cx="1111680" cy="695520"/>
            </a:xfrm>
            <a:custGeom>
              <a:avLst/>
              <a:gdLst/>
              <a:ahLst/>
              <a:cxnLst/>
              <a:rect l="l" t="t" r="r" b="b"/>
              <a:pathLst>
                <a:path w="42829" h="26800" extrusionOk="0">
                  <a:moveTo>
                    <a:pt x="39393" y="1"/>
                  </a:moveTo>
                  <a:lnTo>
                    <a:pt x="38998" y="122"/>
                  </a:lnTo>
                  <a:cubicBezTo>
                    <a:pt x="42342" y="10761"/>
                    <a:pt x="36415" y="22129"/>
                    <a:pt x="25776" y="25472"/>
                  </a:cubicBezTo>
                  <a:cubicBezTo>
                    <a:pt x="23764" y="26104"/>
                    <a:pt x="21726" y="26405"/>
                    <a:pt x="19721" y="26405"/>
                  </a:cubicBezTo>
                  <a:cubicBezTo>
                    <a:pt x="11125" y="26405"/>
                    <a:pt x="3137" y="20877"/>
                    <a:pt x="426" y="12250"/>
                  </a:cubicBezTo>
                  <a:lnTo>
                    <a:pt x="1" y="12372"/>
                  </a:lnTo>
                  <a:cubicBezTo>
                    <a:pt x="2783" y="21161"/>
                    <a:pt x="10909" y="26800"/>
                    <a:pt x="19664" y="26800"/>
                  </a:cubicBezTo>
                  <a:cubicBezTo>
                    <a:pt x="21718" y="26800"/>
                    <a:pt x="23806" y="26489"/>
                    <a:pt x="25867" y="25837"/>
                  </a:cubicBezTo>
                  <a:cubicBezTo>
                    <a:pt x="36749" y="22433"/>
                    <a:pt x="42828" y="10852"/>
                    <a:pt x="39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5"/>
            <p:cNvSpPr/>
            <p:nvPr/>
          </p:nvSpPr>
          <p:spPr>
            <a:xfrm>
              <a:off x="1013760" y="1958040"/>
              <a:ext cx="133920" cy="98280"/>
            </a:xfrm>
            <a:custGeom>
              <a:avLst/>
              <a:gdLst/>
              <a:ahLst/>
              <a:cxnLst/>
              <a:rect l="l" t="t" r="r" b="b"/>
              <a:pathLst>
                <a:path w="5169" h="3804" extrusionOk="0">
                  <a:moveTo>
                    <a:pt x="3579" y="0"/>
                  </a:moveTo>
                  <a:cubicBezTo>
                    <a:pt x="3541" y="0"/>
                    <a:pt x="3504" y="2"/>
                    <a:pt x="3466" y="4"/>
                  </a:cubicBezTo>
                  <a:cubicBezTo>
                    <a:pt x="3010" y="34"/>
                    <a:pt x="2676" y="186"/>
                    <a:pt x="2432" y="521"/>
                  </a:cubicBezTo>
                  <a:cubicBezTo>
                    <a:pt x="2189" y="916"/>
                    <a:pt x="2068" y="1554"/>
                    <a:pt x="2098" y="2466"/>
                  </a:cubicBezTo>
                  <a:lnTo>
                    <a:pt x="1794" y="2466"/>
                  </a:lnTo>
                  <a:lnTo>
                    <a:pt x="1673" y="521"/>
                  </a:lnTo>
                  <a:cubicBezTo>
                    <a:pt x="1673" y="460"/>
                    <a:pt x="1521" y="369"/>
                    <a:pt x="1277" y="338"/>
                  </a:cubicBezTo>
                  <a:cubicBezTo>
                    <a:pt x="1004" y="308"/>
                    <a:pt x="761" y="308"/>
                    <a:pt x="548" y="308"/>
                  </a:cubicBezTo>
                  <a:cubicBezTo>
                    <a:pt x="214" y="338"/>
                    <a:pt x="1" y="430"/>
                    <a:pt x="1" y="521"/>
                  </a:cubicBezTo>
                  <a:lnTo>
                    <a:pt x="153" y="3621"/>
                  </a:lnTo>
                  <a:cubicBezTo>
                    <a:pt x="153" y="3739"/>
                    <a:pt x="463" y="3784"/>
                    <a:pt x="1056" y="3784"/>
                  </a:cubicBezTo>
                  <a:cubicBezTo>
                    <a:pt x="1228" y="3784"/>
                    <a:pt x="1424" y="3780"/>
                    <a:pt x="1642" y="3773"/>
                  </a:cubicBezTo>
                  <a:cubicBezTo>
                    <a:pt x="2645" y="3682"/>
                    <a:pt x="3132" y="3560"/>
                    <a:pt x="3132" y="3408"/>
                  </a:cubicBezTo>
                  <a:cubicBezTo>
                    <a:pt x="3132" y="2466"/>
                    <a:pt x="3253" y="1980"/>
                    <a:pt x="3496" y="1980"/>
                  </a:cubicBezTo>
                  <a:cubicBezTo>
                    <a:pt x="3587" y="1980"/>
                    <a:pt x="3648" y="2010"/>
                    <a:pt x="3709" y="2101"/>
                  </a:cubicBezTo>
                  <a:cubicBezTo>
                    <a:pt x="3739" y="2162"/>
                    <a:pt x="3770" y="2284"/>
                    <a:pt x="3770" y="2405"/>
                  </a:cubicBezTo>
                  <a:cubicBezTo>
                    <a:pt x="3770" y="2496"/>
                    <a:pt x="3739" y="2740"/>
                    <a:pt x="3618" y="3013"/>
                  </a:cubicBezTo>
                  <a:cubicBezTo>
                    <a:pt x="3527" y="3256"/>
                    <a:pt x="3466" y="3408"/>
                    <a:pt x="3466" y="3469"/>
                  </a:cubicBezTo>
                  <a:cubicBezTo>
                    <a:pt x="3466" y="3560"/>
                    <a:pt x="3587" y="3652"/>
                    <a:pt x="3861" y="3712"/>
                  </a:cubicBezTo>
                  <a:cubicBezTo>
                    <a:pt x="4135" y="3804"/>
                    <a:pt x="4378" y="3804"/>
                    <a:pt x="4682" y="3804"/>
                  </a:cubicBezTo>
                  <a:cubicBezTo>
                    <a:pt x="4803" y="3804"/>
                    <a:pt x="4925" y="3652"/>
                    <a:pt x="5016" y="3317"/>
                  </a:cubicBezTo>
                  <a:cubicBezTo>
                    <a:pt x="5138" y="3013"/>
                    <a:pt x="5168" y="2588"/>
                    <a:pt x="5138" y="2101"/>
                  </a:cubicBezTo>
                  <a:cubicBezTo>
                    <a:pt x="5077" y="1341"/>
                    <a:pt x="4925" y="794"/>
                    <a:pt x="4621" y="460"/>
                  </a:cubicBezTo>
                  <a:cubicBezTo>
                    <a:pt x="4342" y="153"/>
                    <a:pt x="3987" y="0"/>
                    <a:pt x="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9300" rIns="91425" bIns="49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05"/>
            <p:cNvSpPr/>
            <p:nvPr/>
          </p:nvSpPr>
          <p:spPr>
            <a:xfrm>
              <a:off x="1022760" y="1819080"/>
              <a:ext cx="133920" cy="124200"/>
            </a:xfrm>
            <a:custGeom>
              <a:avLst/>
              <a:gdLst/>
              <a:ahLst/>
              <a:cxnLst/>
              <a:rect l="l" t="t" r="r" b="b"/>
              <a:pathLst>
                <a:path w="5168" h="4803" extrusionOk="0">
                  <a:moveTo>
                    <a:pt x="1540" y="1956"/>
                  </a:moveTo>
                  <a:cubicBezTo>
                    <a:pt x="1598" y="1956"/>
                    <a:pt x="1662" y="1963"/>
                    <a:pt x="1733" y="1983"/>
                  </a:cubicBezTo>
                  <a:cubicBezTo>
                    <a:pt x="1976" y="2014"/>
                    <a:pt x="2280" y="2044"/>
                    <a:pt x="2645" y="2135"/>
                  </a:cubicBezTo>
                  <a:cubicBezTo>
                    <a:pt x="3040" y="2196"/>
                    <a:pt x="3313" y="2287"/>
                    <a:pt x="3526" y="2348"/>
                  </a:cubicBezTo>
                  <a:cubicBezTo>
                    <a:pt x="3708" y="2378"/>
                    <a:pt x="3860" y="2469"/>
                    <a:pt x="3891" y="2500"/>
                  </a:cubicBezTo>
                  <a:cubicBezTo>
                    <a:pt x="3982" y="2530"/>
                    <a:pt x="3982" y="2621"/>
                    <a:pt x="3982" y="2652"/>
                  </a:cubicBezTo>
                  <a:cubicBezTo>
                    <a:pt x="3982" y="2682"/>
                    <a:pt x="3952" y="2743"/>
                    <a:pt x="3860" y="2773"/>
                  </a:cubicBezTo>
                  <a:cubicBezTo>
                    <a:pt x="3812" y="2793"/>
                    <a:pt x="3737" y="2803"/>
                    <a:pt x="3632" y="2803"/>
                  </a:cubicBezTo>
                  <a:cubicBezTo>
                    <a:pt x="3405" y="2803"/>
                    <a:pt x="3042" y="2756"/>
                    <a:pt x="2523" y="2652"/>
                  </a:cubicBezTo>
                  <a:cubicBezTo>
                    <a:pt x="1763" y="2500"/>
                    <a:pt x="1368" y="2348"/>
                    <a:pt x="1216" y="2226"/>
                  </a:cubicBezTo>
                  <a:cubicBezTo>
                    <a:pt x="1125" y="2196"/>
                    <a:pt x="1125" y="2166"/>
                    <a:pt x="1125" y="2074"/>
                  </a:cubicBezTo>
                  <a:cubicBezTo>
                    <a:pt x="1155" y="2044"/>
                    <a:pt x="1186" y="2014"/>
                    <a:pt x="1277" y="1983"/>
                  </a:cubicBezTo>
                  <a:cubicBezTo>
                    <a:pt x="1338" y="1983"/>
                    <a:pt x="1425" y="1956"/>
                    <a:pt x="1540" y="1956"/>
                  </a:cubicBezTo>
                  <a:close/>
                  <a:moveTo>
                    <a:pt x="2053" y="0"/>
                  </a:moveTo>
                  <a:cubicBezTo>
                    <a:pt x="1544" y="0"/>
                    <a:pt x="1147" y="116"/>
                    <a:pt x="851" y="372"/>
                  </a:cubicBezTo>
                  <a:cubicBezTo>
                    <a:pt x="669" y="555"/>
                    <a:pt x="486" y="798"/>
                    <a:pt x="365" y="1010"/>
                  </a:cubicBezTo>
                  <a:cubicBezTo>
                    <a:pt x="213" y="1284"/>
                    <a:pt x="152" y="1588"/>
                    <a:pt x="61" y="1922"/>
                  </a:cubicBezTo>
                  <a:cubicBezTo>
                    <a:pt x="0" y="2317"/>
                    <a:pt x="0" y="2621"/>
                    <a:pt x="0" y="2865"/>
                  </a:cubicBezTo>
                  <a:cubicBezTo>
                    <a:pt x="31" y="3138"/>
                    <a:pt x="91" y="3381"/>
                    <a:pt x="213" y="3625"/>
                  </a:cubicBezTo>
                  <a:cubicBezTo>
                    <a:pt x="486" y="4172"/>
                    <a:pt x="1094" y="4506"/>
                    <a:pt x="2067" y="4688"/>
                  </a:cubicBezTo>
                  <a:cubicBezTo>
                    <a:pt x="2442" y="4766"/>
                    <a:pt x="2782" y="4803"/>
                    <a:pt x="3082" y="4803"/>
                  </a:cubicBezTo>
                  <a:cubicBezTo>
                    <a:pt x="3608" y="4803"/>
                    <a:pt x="4015" y="4689"/>
                    <a:pt x="4286" y="4476"/>
                  </a:cubicBezTo>
                  <a:cubicBezTo>
                    <a:pt x="4468" y="4293"/>
                    <a:pt x="4651" y="4050"/>
                    <a:pt x="4772" y="3837"/>
                  </a:cubicBezTo>
                  <a:cubicBezTo>
                    <a:pt x="4894" y="3564"/>
                    <a:pt x="4985" y="3260"/>
                    <a:pt x="5076" y="2895"/>
                  </a:cubicBezTo>
                  <a:cubicBezTo>
                    <a:pt x="5167" y="2500"/>
                    <a:pt x="5167" y="2166"/>
                    <a:pt x="5167" y="1892"/>
                  </a:cubicBezTo>
                  <a:cubicBezTo>
                    <a:pt x="5167" y="1618"/>
                    <a:pt x="5076" y="1375"/>
                    <a:pt x="4924" y="1132"/>
                  </a:cubicBezTo>
                  <a:cubicBezTo>
                    <a:pt x="4651" y="646"/>
                    <a:pt x="4012" y="281"/>
                    <a:pt x="2979" y="99"/>
                  </a:cubicBezTo>
                  <a:cubicBezTo>
                    <a:pt x="2637" y="34"/>
                    <a:pt x="2328" y="0"/>
                    <a:pt x="2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2275" rIns="91425" bIns="62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05"/>
            <p:cNvSpPr/>
            <p:nvPr/>
          </p:nvSpPr>
          <p:spPr>
            <a:xfrm>
              <a:off x="1059840" y="1655640"/>
              <a:ext cx="174240" cy="140400"/>
            </a:xfrm>
            <a:custGeom>
              <a:avLst/>
              <a:gdLst/>
              <a:ahLst/>
              <a:cxnLst/>
              <a:rect l="l" t="t" r="r" b="b"/>
              <a:pathLst>
                <a:path w="6719" h="5426" extrusionOk="0">
                  <a:moveTo>
                    <a:pt x="4803" y="1345"/>
                  </a:moveTo>
                  <a:cubicBezTo>
                    <a:pt x="4834" y="1345"/>
                    <a:pt x="4864" y="1345"/>
                    <a:pt x="4986" y="1375"/>
                  </a:cubicBezTo>
                  <a:cubicBezTo>
                    <a:pt x="5107" y="1375"/>
                    <a:pt x="5259" y="1497"/>
                    <a:pt x="5472" y="1619"/>
                  </a:cubicBezTo>
                  <a:cubicBezTo>
                    <a:pt x="5715" y="1770"/>
                    <a:pt x="5806" y="1892"/>
                    <a:pt x="5867" y="1953"/>
                  </a:cubicBezTo>
                  <a:cubicBezTo>
                    <a:pt x="5897" y="1983"/>
                    <a:pt x="5867" y="2044"/>
                    <a:pt x="5867" y="2074"/>
                  </a:cubicBezTo>
                  <a:cubicBezTo>
                    <a:pt x="5846" y="2116"/>
                    <a:pt x="5807" y="2136"/>
                    <a:pt x="5750" y="2136"/>
                  </a:cubicBezTo>
                  <a:cubicBezTo>
                    <a:pt x="5639" y="2136"/>
                    <a:pt x="5458" y="2062"/>
                    <a:pt x="5198" y="1922"/>
                  </a:cubicBezTo>
                  <a:cubicBezTo>
                    <a:pt x="4834" y="1679"/>
                    <a:pt x="4651" y="1527"/>
                    <a:pt x="4712" y="1406"/>
                  </a:cubicBezTo>
                  <a:cubicBezTo>
                    <a:pt x="4742" y="1375"/>
                    <a:pt x="4742" y="1345"/>
                    <a:pt x="4803" y="1345"/>
                  </a:cubicBezTo>
                  <a:close/>
                  <a:moveTo>
                    <a:pt x="5220" y="312"/>
                  </a:moveTo>
                  <a:cubicBezTo>
                    <a:pt x="5081" y="312"/>
                    <a:pt x="4953" y="343"/>
                    <a:pt x="4834" y="403"/>
                  </a:cubicBezTo>
                  <a:cubicBezTo>
                    <a:pt x="4560" y="555"/>
                    <a:pt x="4347" y="767"/>
                    <a:pt x="4135" y="1102"/>
                  </a:cubicBezTo>
                  <a:cubicBezTo>
                    <a:pt x="3952" y="1467"/>
                    <a:pt x="3831" y="1801"/>
                    <a:pt x="3891" y="2074"/>
                  </a:cubicBezTo>
                  <a:cubicBezTo>
                    <a:pt x="3891" y="2378"/>
                    <a:pt x="4135" y="2682"/>
                    <a:pt x="4590" y="2956"/>
                  </a:cubicBezTo>
                  <a:cubicBezTo>
                    <a:pt x="4935" y="3118"/>
                    <a:pt x="5212" y="3213"/>
                    <a:pt x="5448" y="3213"/>
                  </a:cubicBezTo>
                  <a:cubicBezTo>
                    <a:pt x="5567" y="3213"/>
                    <a:pt x="5675" y="3189"/>
                    <a:pt x="5776" y="3138"/>
                  </a:cubicBezTo>
                  <a:cubicBezTo>
                    <a:pt x="5928" y="3047"/>
                    <a:pt x="6049" y="2986"/>
                    <a:pt x="6171" y="2865"/>
                  </a:cubicBezTo>
                  <a:cubicBezTo>
                    <a:pt x="6262" y="2743"/>
                    <a:pt x="6353" y="2591"/>
                    <a:pt x="6445" y="2409"/>
                  </a:cubicBezTo>
                  <a:cubicBezTo>
                    <a:pt x="6657" y="2044"/>
                    <a:pt x="6718" y="1740"/>
                    <a:pt x="6718" y="1406"/>
                  </a:cubicBezTo>
                  <a:cubicBezTo>
                    <a:pt x="6718" y="1102"/>
                    <a:pt x="6445" y="798"/>
                    <a:pt x="5958" y="555"/>
                  </a:cubicBezTo>
                  <a:cubicBezTo>
                    <a:pt x="5681" y="388"/>
                    <a:pt x="5437" y="312"/>
                    <a:pt x="5220" y="312"/>
                  </a:cubicBezTo>
                  <a:close/>
                  <a:moveTo>
                    <a:pt x="943" y="3442"/>
                  </a:moveTo>
                  <a:cubicBezTo>
                    <a:pt x="1004" y="3442"/>
                    <a:pt x="1034" y="3442"/>
                    <a:pt x="1156" y="3473"/>
                  </a:cubicBezTo>
                  <a:cubicBezTo>
                    <a:pt x="1247" y="3473"/>
                    <a:pt x="1399" y="3594"/>
                    <a:pt x="1642" y="3716"/>
                  </a:cubicBezTo>
                  <a:cubicBezTo>
                    <a:pt x="1855" y="3807"/>
                    <a:pt x="1976" y="3929"/>
                    <a:pt x="2007" y="4020"/>
                  </a:cubicBezTo>
                  <a:cubicBezTo>
                    <a:pt x="2068" y="4050"/>
                    <a:pt x="2007" y="4081"/>
                    <a:pt x="2007" y="4111"/>
                  </a:cubicBezTo>
                  <a:cubicBezTo>
                    <a:pt x="1980" y="4152"/>
                    <a:pt x="1928" y="4181"/>
                    <a:pt x="1843" y="4181"/>
                  </a:cubicBezTo>
                  <a:cubicBezTo>
                    <a:pt x="1740" y="4181"/>
                    <a:pt x="1586" y="4137"/>
                    <a:pt x="1369" y="4020"/>
                  </a:cubicBezTo>
                  <a:cubicBezTo>
                    <a:pt x="1004" y="3777"/>
                    <a:pt x="791" y="3625"/>
                    <a:pt x="882" y="3503"/>
                  </a:cubicBezTo>
                  <a:cubicBezTo>
                    <a:pt x="913" y="3473"/>
                    <a:pt x="913" y="3442"/>
                    <a:pt x="943" y="3442"/>
                  </a:cubicBezTo>
                  <a:close/>
                  <a:moveTo>
                    <a:pt x="1309" y="2348"/>
                  </a:moveTo>
                  <a:cubicBezTo>
                    <a:pt x="1164" y="2348"/>
                    <a:pt x="1031" y="2380"/>
                    <a:pt x="913" y="2439"/>
                  </a:cubicBezTo>
                  <a:cubicBezTo>
                    <a:pt x="700" y="2591"/>
                    <a:pt x="457" y="2834"/>
                    <a:pt x="274" y="3169"/>
                  </a:cubicBezTo>
                  <a:cubicBezTo>
                    <a:pt x="92" y="3473"/>
                    <a:pt x="1" y="3807"/>
                    <a:pt x="1" y="4081"/>
                  </a:cubicBezTo>
                  <a:cubicBezTo>
                    <a:pt x="1" y="4385"/>
                    <a:pt x="274" y="4688"/>
                    <a:pt x="730" y="4962"/>
                  </a:cubicBezTo>
                  <a:cubicBezTo>
                    <a:pt x="1054" y="5124"/>
                    <a:pt x="1338" y="5219"/>
                    <a:pt x="1581" y="5219"/>
                  </a:cubicBezTo>
                  <a:cubicBezTo>
                    <a:pt x="1703" y="5219"/>
                    <a:pt x="1814" y="5195"/>
                    <a:pt x="1916" y="5144"/>
                  </a:cubicBezTo>
                  <a:cubicBezTo>
                    <a:pt x="2068" y="5053"/>
                    <a:pt x="2159" y="4992"/>
                    <a:pt x="2280" y="4871"/>
                  </a:cubicBezTo>
                  <a:cubicBezTo>
                    <a:pt x="2402" y="4780"/>
                    <a:pt x="2463" y="4628"/>
                    <a:pt x="2584" y="4415"/>
                  </a:cubicBezTo>
                  <a:cubicBezTo>
                    <a:pt x="2767" y="4081"/>
                    <a:pt x="2888" y="3777"/>
                    <a:pt x="2828" y="3473"/>
                  </a:cubicBezTo>
                  <a:cubicBezTo>
                    <a:pt x="2828" y="3169"/>
                    <a:pt x="2554" y="2865"/>
                    <a:pt x="2068" y="2591"/>
                  </a:cubicBezTo>
                  <a:cubicBezTo>
                    <a:pt x="1790" y="2425"/>
                    <a:pt x="1535" y="2348"/>
                    <a:pt x="1309" y="2348"/>
                  </a:cubicBezTo>
                  <a:close/>
                  <a:moveTo>
                    <a:pt x="2195" y="0"/>
                  </a:moveTo>
                  <a:cubicBezTo>
                    <a:pt x="2091" y="0"/>
                    <a:pt x="1984" y="79"/>
                    <a:pt x="1855" y="312"/>
                  </a:cubicBezTo>
                  <a:cubicBezTo>
                    <a:pt x="1794" y="433"/>
                    <a:pt x="1764" y="555"/>
                    <a:pt x="1764" y="646"/>
                  </a:cubicBezTo>
                  <a:cubicBezTo>
                    <a:pt x="1703" y="767"/>
                    <a:pt x="1764" y="859"/>
                    <a:pt x="1764" y="889"/>
                  </a:cubicBezTo>
                  <a:cubicBezTo>
                    <a:pt x="1764" y="919"/>
                    <a:pt x="1794" y="1011"/>
                    <a:pt x="1824" y="1071"/>
                  </a:cubicBezTo>
                  <a:lnTo>
                    <a:pt x="4438" y="5388"/>
                  </a:lnTo>
                  <a:cubicBezTo>
                    <a:pt x="4438" y="5418"/>
                    <a:pt x="4499" y="5418"/>
                    <a:pt x="4499" y="5418"/>
                  </a:cubicBezTo>
                  <a:cubicBezTo>
                    <a:pt x="4514" y="5423"/>
                    <a:pt x="4529" y="5425"/>
                    <a:pt x="4545" y="5425"/>
                  </a:cubicBezTo>
                  <a:cubicBezTo>
                    <a:pt x="4629" y="5425"/>
                    <a:pt x="4731" y="5354"/>
                    <a:pt x="4834" y="5175"/>
                  </a:cubicBezTo>
                  <a:cubicBezTo>
                    <a:pt x="4894" y="4992"/>
                    <a:pt x="4986" y="4840"/>
                    <a:pt x="4986" y="4719"/>
                  </a:cubicBezTo>
                  <a:cubicBezTo>
                    <a:pt x="4986" y="4628"/>
                    <a:pt x="4925" y="4536"/>
                    <a:pt x="4894" y="4385"/>
                  </a:cubicBezTo>
                  <a:lnTo>
                    <a:pt x="2280" y="38"/>
                  </a:lnTo>
                  <a:cubicBezTo>
                    <a:pt x="2280" y="38"/>
                    <a:pt x="2280" y="8"/>
                    <a:pt x="2250" y="8"/>
                  </a:cubicBezTo>
                  <a:cubicBezTo>
                    <a:pt x="2232" y="3"/>
                    <a:pt x="2213" y="0"/>
                    <a:pt x="2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70200" rIns="91425" bIns="70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05"/>
            <p:cNvSpPr/>
            <p:nvPr/>
          </p:nvSpPr>
          <p:spPr>
            <a:xfrm>
              <a:off x="1188360" y="1509840"/>
              <a:ext cx="151200" cy="153360"/>
            </a:xfrm>
            <a:custGeom>
              <a:avLst/>
              <a:gdLst/>
              <a:ahLst/>
              <a:cxnLst/>
              <a:rect l="l" t="t" r="r" b="b"/>
              <a:pathLst>
                <a:path w="5837" h="5919" extrusionOk="0">
                  <a:moveTo>
                    <a:pt x="2394" y="1552"/>
                  </a:moveTo>
                  <a:cubicBezTo>
                    <a:pt x="2470" y="1552"/>
                    <a:pt x="2553" y="1575"/>
                    <a:pt x="2645" y="1620"/>
                  </a:cubicBezTo>
                  <a:cubicBezTo>
                    <a:pt x="2827" y="1742"/>
                    <a:pt x="3101" y="1985"/>
                    <a:pt x="3435" y="2411"/>
                  </a:cubicBezTo>
                  <a:cubicBezTo>
                    <a:pt x="3800" y="2836"/>
                    <a:pt x="4012" y="3140"/>
                    <a:pt x="4104" y="3353"/>
                  </a:cubicBezTo>
                  <a:cubicBezTo>
                    <a:pt x="4164" y="3596"/>
                    <a:pt x="4164" y="3748"/>
                    <a:pt x="4043" y="3809"/>
                  </a:cubicBezTo>
                  <a:lnTo>
                    <a:pt x="3830" y="3961"/>
                  </a:lnTo>
                  <a:lnTo>
                    <a:pt x="2037" y="1772"/>
                  </a:lnTo>
                  <a:cubicBezTo>
                    <a:pt x="2037" y="1742"/>
                    <a:pt x="2128" y="1681"/>
                    <a:pt x="2189" y="1620"/>
                  </a:cubicBezTo>
                  <a:cubicBezTo>
                    <a:pt x="2249" y="1575"/>
                    <a:pt x="2318" y="1552"/>
                    <a:pt x="2394" y="1552"/>
                  </a:cubicBezTo>
                  <a:close/>
                  <a:moveTo>
                    <a:pt x="3225" y="0"/>
                  </a:moveTo>
                  <a:cubicBezTo>
                    <a:pt x="2766" y="0"/>
                    <a:pt x="2210" y="249"/>
                    <a:pt x="1581" y="769"/>
                  </a:cubicBezTo>
                  <a:lnTo>
                    <a:pt x="365" y="1772"/>
                  </a:lnTo>
                  <a:cubicBezTo>
                    <a:pt x="183" y="1924"/>
                    <a:pt x="61" y="2015"/>
                    <a:pt x="31" y="2137"/>
                  </a:cubicBezTo>
                  <a:cubicBezTo>
                    <a:pt x="0" y="2259"/>
                    <a:pt x="0" y="2380"/>
                    <a:pt x="61" y="2441"/>
                  </a:cubicBezTo>
                  <a:lnTo>
                    <a:pt x="2827" y="5876"/>
                  </a:lnTo>
                  <a:cubicBezTo>
                    <a:pt x="2870" y="5897"/>
                    <a:pt x="2913" y="5919"/>
                    <a:pt x="2967" y="5919"/>
                  </a:cubicBezTo>
                  <a:cubicBezTo>
                    <a:pt x="2989" y="5919"/>
                    <a:pt x="3013" y="5915"/>
                    <a:pt x="3040" y="5906"/>
                  </a:cubicBezTo>
                  <a:cubicBezTo>
                    <a:pt x="3101" y="5876"/>
                    <a:pt x="3222" y="5785"/>
                    <a:pt x="3405" y="5633"/>
                  </a:cubicBezTo>
                  <a:lnTo>
                    <a:pt x="4712" y="4629"/>
                  </a:lnTo>
                  <a:cubicBezTo>
                    <a:pt x="5380" y="4082"/>
                    <a:pt x="5775" y="3505"/>
                    <a:pt x="5806" y="3049"/>
                  </a:cubicBezTo>
                  <a:cubicBezTo>
                    <a:pt x="5836" y="2532"/>
                    <a:pt x="5532" y="1924"/>
                    <a:pt x="4955" y="1195"/>
                  </a:cubicBezTo>
                  <a:cubicBezTo>
                    <a:pt x="4408" y="465"/>
                    <a:pt x="3860" y="101"/>
                    <a:pt x="3374" y="9"/>
                  </a:cubicBezTo>
                  <a:cubicBezTo>
                    <a:pt x="3326" y="3"/>
                    <a:pt x="3276" y="0"/>
                    <a:pt x="3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76675" rIns="91425" bIns="7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5"/>
            <p:cNvSpPr/>
            <p:nvPr/>
          </p:nvSpPr>
          <p:spPr>
            <a:xfrm>
              <a:off x="1311480" y="1455120"/>
              <a:ext cx="97560" cy="132120"/>
            </a:xfrm>
            <a:custGeom>
              <a:avLst/>
              <a:gdLst/>
              <a:ahLst/>
              <a:cxnLst/>
              <a:rect l="l" t="t" r="r" b="b"/>
              <a:pathLst>
                <a:path w="3770" h="5098" extrusionOk="0">
                  <a:moveTo>
                    <a:pt x="1395" y="0"/>
                  </a:moveTo>
                  <a:cubicBezTo>
                    <a:pt x="1280" y="0"/>
                    <a:pt x="1145" y="48"/>
                    <a:pt x="974" y="143"/>
                  </a:cubicBezTo>
                  <a:cubicBezTo>
                    <a:pt x="730" y="355"/>
                    <a:pt x="457" y="507"/>
                    <a:pt x="274" y="720"/>
                  </a:cubicBezTo>
                  <a:cubicBezTo>
                    <a:pt x="62" y="963"/>
                    <a:pt x="1" y="1115"/>
                    <a:pt x="31" y="1176"/>
                  </a:cubicBezTo>
                  <a:lnTo>
                    <a:pt x="2037" y="5006"/>
                  </a:lnTo>
                  <a:cubicBezTo>
                    <a:pt x="2037" y="5097"/>
                    <a:pt x="2129" y="5097"/>
                    <a:pt x="2189" y="5097"/>
                  </a:cubicBezTo>
                  <a:cubicBezTo>
                    <a:pt x="2281" y="5067"/>
                    <a:pt x="2433" y="4976"/>
                    <a:pt x="2706" y="4854"/>
                  </a:cubicBezTo>
                  <a:cubicBezTo>
                    <a:pt x="2919" y="4763"/>
                    <a:pt x="3192" y="4611"/>
                    <a:pt x="3405" y="4459"/>
                  </a:cubicBezTo>
                  <a:cubicBezTo>
                    <a:pt x="3648" y="4307"/>
                    <a:pt x="3770" y="4185"/>
                    <a:pt x="3770" y="4094"/>
                  </a:cubicBezTo>
                  <a:lnTo>
                    <a:pt x="1703" y="143"/>
                  </a:lnTo>
                  <a:lnTo>
                    <a:pt x="1582" y="51"/>
                  </a:lnTo>
                  <a:cubicBezTo>
                    <a:pt x="1525" y="17"/>
                    <a:pt x="1463" y="0"/>
                    <a:pt x="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6225" rIns="91425" bIns="66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05"/>
            <p:cNvSpPr/>
            <p:nvPr/>
          </p:nvSpPr>
          <p:spPr>
            <a:xfrm>
              <a:off x="1383120" y="1413720"/>
              <a:ext cx="126720" cy="139680"/>
            </a:xfrm>
            <a:custGeom>
              <a:avLst/>
              <a:gdLst/>
              <a:ahLst/>
              <a:cxnLst/>
              <a:rect l="l" t="t" r="r" b="b"/>
              <a:pathLst>
                <a:path w="4895" h="5396" extrusionOk="0">
                  <a:moveTo>
                    <a:pt x="3246" y="1"/>
                  </a:moveTo>
                  <a:cubicBezTo>
                    <a:pt x="3132" y="1"/>
                    <a:pt x="2995" y="8"/>
                    <a:pt x="2828" y="24"/>
                  </a:cubicBezTo>
                  <a:cubicBezTo>
                    <a:pt x="2463" y="54"/>
                    <a:pt x="2098" y="145"/>
                    <a:pt x="1642" y="297"/>
                  </a:cubicBezTo>
                  <a:cubicBezTo>
                    <a:pt x="457" y="631"/>
                    <a:pt x="1" y="1300"/>
                    <a:pt x="305" y="2303"/>
                  </a:cubicBezTo>
                  <a:cubicBezTo>
                    <a:pt x="396" y="2516"/>
                    <a:pt x="487" y="2729"/>
                    <a:pt x="639" y="2881"/>
                  </a:cubicBezTo>
                  <a:cubicBezTo>
                    <a:pt x="791" y="3033"/>
                    <a:pt x="943" y="3124"/>
                    <a:pt x="1156" y="3185"/>
                  </a:cubicBezTo>
                  <a:lnTo>
                    <a:pt x="1703" y="3276"/>
                  </a:lnTo>
                  <a:cubicBezTo>
                    <a:pt x="1916" y="3337"/>
                    <a:pt x="2098" y="3337"/>
                    <a:pt x="2250" y="3337"/>
                  </a:cubicBezTo>
                  <a:cubicBezTo>
                    <a:pt x="2402" y="3337"/>
                    <a:pt x="2554" y="3337"/>
                    <a:pt x="2676" y="3367"/>
                  </a:cubicBezTo>
                  <a:cubicBezTo>
                    <a:pt x="2767" y="3397"/>
                    <a:pt x="2858" y="3458"/>
                    <a:pt x="2858" y="3519"/>
                  </a:cubicBezTo>
                  <a:cubicBezTo>
                    <a:pt x="2858" y="3580"/>
                    <a:pt x="2858" y="3671"/>
                    <a:pt x="2828" y="3701"/>
                  </a:cubicBezTo>
                  <a:cubicBezTo>
                    <a:pt x="2767" y="3732"/>
                    <a:pt x="2676" y="3823"/>
                    <a:pt x="2463" y="3853"/>
                  </a:cubicBezTo>
                  <a:cubicBezTo>
                    <a:pt x="2311" y="3945"/>
                    <a:pt x="2007" y="3945"/>
                    <a:pt x="1642" y="3945"/>
                  </a:cubicBezTo>
                  <a:lnTo>
                    <a:pt x="1034" y="3945"/>
                  </a:lnTo>
                  <a:cubicBezTo>
                    <a:pt x="943" y="3975"/>
                    <a:pt x="913" y="4127"/>
                    <a:pt x="913" y="4431"/>
                  </a:cubicBezTo>
                  <a:cubicBezTo>
                    <a:pt x="913" y="4704"/>
                    <a:pt x="943" y="4978"/>
                    <a:pt x="1034" y="5221"/>
                  </a:cubicBezTo>
                  <a:cubicBezTo>
                    <a:pt x="1065" y="5312"/>
                    <a:pt x="1186" y="5343"/>
                    <a:pt x="1338" y="5373"/>
                  </a:cubicBezTo>
                  <a:cubicBezTo>
                    <a:pt x="1430" y="5388"/>
                    <a:pt x="1544" y="5396"/>
                    <a:pt x="1677" y="5396"/>
                  </a:cubicBezTo>
                  <a:cubicBezTo>
                    <a:pt x="1809" y="5396"/>
                    <a:pt x="1961" y="5388"/>
                    <a:pt x="2129" y="5373"/>
                  </a:cubicBezTo>
                  <a:cubicBezTo>
                    <a:pt x="2463" y="5343"/>
                    <a:pt x="2858" y="5282"/>
                    <a:pt x="3223" y="5160"/>
                  </a:cubicBezTo>
                  <a:cubicBezTo>
                    <a:pt x="3618" y="5039"/>
                    <a:pt x="3922" y="4917"/>
                    <a:pt x="4135" y="4765"/>
                  </a:cubicBezTo>
                  <a:cubicBezTo>
                    <a:pt x="4378" y="4613"/>
                    <a:pt x="4530" y="4522"/>
                    <a:pt x="4621" y="4370"/>
                  </a:cubicBezTo>
                  <a:cubicBezTo>
                    <a:pt x="4743" y="4218"/>
                    <a:pt x="4834" y="4097"/>
                    <a:pt x="4834" y="3945"/>
                  </a:cubicBezTo>
                  <a:cubicBezTo>
                    <a:pt x="4895" y="3671"/>
                    <a:pt x="4895" y="3397"/>
                    <a:pt x="4834" y="3124"/>
                  </a:cubicBezTo>
                  <a:cubicBezTo>
                    <a:pt x="4743" y="2911"/>
                    <a:pt x="4651" y="2698"/>
                    <a:pt x="4500" y="2516"/>
                  </a:cubicBezTo>
                  <a:cubicBezTo>
                    <a:pt x="4348" y="2364"/>
                    <a:pt x="4196" y="2273"/>
                    <a:pt x="3983" y="2182"/>
                  </a:cubicBezTo>
                  <a:lnTo>
                    <a:pt x="3436" y="2060"/>
                  </a:lnTo>
                  <a:cubicBezTo>
                    <a:pt x="3223" y="2030"/>
                    <a:pt x="3041" y="2030"/>
                    <a:pt x="2889" y="2030"/>
                  </a:cubicBezTo>
                  <a:cubicBezTo>
                    <a:pt x="2828" y="2040"/>
                    <a:pt x="2774" y="2043"/>
                    <a:pt x="2724" y="2043"/>
                  </a:cubicBezTo>
                  <a:cubicBezTo>
                    <a:pt x="2625" y="2043"/>
                    <a:pt x="2544" y="2030"/>
                    <a:pt x="2463" y="2030"/>
                  </a:cubicBezTo>
                  <a:cubicBezTo>
                    <a:pt x="2372" y="1999"/>
                    <a:pt x="2311" y="1969"/>
                    <a:pt x="2281" y="1878"/>
                  </a:cubicBezTo>
                  <a:cubicBezTo>
                    <a:pt x="2250" y="1817"/>
                    <a:pt x="2250" y="1726"/>
                    <a:pt x="2311" y="1695"/>
                  </a:cubicBezTo>
                  <a:cubicBezTo>
                    <a:pt x="2402" y="1604"/>
                    <a:pt x="2524" y="1574"/>
                    <a:pt x="2706" y="1513"/>
                  </a:cubicBezTo>
                  <a:cubicBezTo>
                    <a:pt x="2822" y="1455"/>
                    <a:pt x="2974" y="1434"/>
                    <a:pt x="3155" y="1434"/>
                  </a:cubicBezTo>
                  <a:cubicBezTo>
                    <a:pt x="3260" y="1434"/>
                    <a:pt x="3374" y="1441"/>
                    <a:pt x="3496" y="1452"/>
                  </a:cubicBezTo>
                  <a:lnTo>
                    <a:pt x="3679" y="1452"/>
                  </a:lnTo>
                  <a:cubicBezTo>
                    <a:pt x="3800" y="1422"/>
                    <a:pt x="3831" y="1270"/>
                    <a:pt x="3892" y="966"/>
                  </a:cubicBezTo>
                  <a:cubicBezTo>
                    <a:pt x="3892" y="662"/>
                    <a:pt x="3892" y="388"/>
                    <a:pt x="3800" y="175"/>
                  </a:cubicBezTo>
                  <a:cubicBezTo>
                    <a:pt x="3770" y="84"/>
                    <a:pt x="3679" y="54"/>
                    <a:pt x="3527" y="24"/>
                  </a:cubicBezTo>
                  <a:cubicBezTo>
                    <a:pt x="3451" y="8"/>
                    <a:pt x="3360" y="1"/>
                    <a:pt x="3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9825" rIns="91425" bIns="69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05"/>
            <p:cNvSpPr/>
            <p:nvPr/>
          </p:nvSpPr>
          <p:spPr>
            <a:xfrm>
              <a:off x="1518120" y="1396440"/>
              <a:ext cx="110160" cy="131400"/>
            </a:xfrm>
            <a:custGeom>
              <a:avLst/>
              <a:gdLst/>
              <a:ahLst/>
              <a:cxnLst/>
              <a:rect l="l" t="t" r="r" b="b"/>
              <a:pathLst>
                <a:path w="4256" h="5072" extrusionOk="0">
                  <a:moveTo>
                    <a:pt x="2899" y="1"/>
                  </a:moveTo>
                  <a:cubicBezTo>
                    <a:pt x="2758" y="1"/>
                    <a:pt x="2601" y="8"/>
                    <a:pt x="2432" y="26"/>
                  </a:cubicBezTo>
                  <a:cubicBezTo>
                    <a:pt x="2007" y="56"/>
                    <a:pt x="1642" y="178"/>
                    <a:pt x="1247" y="360"/>
                  </a:cubicBezTo>
                  <a:cubicBezTo>
                    <a:pt x="1034" y="482"/>
                    <a:pt x="852" y="664"/>
                    <a:pt x="639" y="816"/>
                  </a:cubicBezTo>
                  <a:cubicBezTo>
                    <a:pt x="457" y="968"/>
                    <a:pt x="305" y="1242"/>
                    <a:pt x="183" y="1576"/>
                  </a:cubicBezTo>
                  <a:cubicBezTo>
                    <a:pt x="92" y="1910"/>
                    <a:pt x="1" y="2305"/>
                    <a:pt x="31" y="2701"/>
                  </a:cubicBezTo>
                  <a:cubicBezTo>
                    <a:pt x="31" y="3309"/>
                    <a:pt x="183" y="3856"/>
                    <a:pt x="457" y="4220"/>
                  </a:cubicBezTo>
                  <a:cubicBezTo>
                    <a:pt x="578" y="4372"/>
                    <a:pt x="730" y="4524"/>
                    <a:pt x="882" y="4646"/>
                  </a:cubicBezTo>
                  <a:cubicBezTo>
                    <a:pt x="1034" y="4768"/>
                    <a:pt x="1186" y="4828"/>
                    <a:pt x="1338" y="4919"/>
                  </a:cubicBezTo>
                  <a:lnTo>
                    <a:pt x="1794" y="5041"/>
                  </a:lnTo>
                  <a:cubicBezTo>
                    <a:pt x="1946" y="5041"/>
                    <a:pt x="2068" y="5071"/>
                    <a:pt x="2189" y="5071"/>
                  </a:cubicBezTo>
                  <a:lnTo>
                    <a:pt x="2584" y="5071"/>
                  </a:lnTo>
                  <a:cubicBezTo>
                    <a:pt x="2797" y="5071"/>
                    <a:pt x="2979" y="5071"/>
                    <a:pt x="3162" y="5041"/>
                  </a:cubicBezTo>
                  <a:lnTo>
                    <a:pt x="3739" y="4919"/>
                  </a:lnTo>
                  <a:cubicBezTo>
                    <a:pt x="3922" y="4828"/>
                    <a:pt x="4074" y="4768"/>
                    <a:pt x="4134" y="4768"/>
                  </a:cubicBezTo>
                  <a:cubicBezTo>
                    <a:pt x="4226" y="4676"/>
                    <a:pt x="4256" y="4524"/>
                    <a:pt x="4256" y="4372"/>
                  </a:cubicBezTo>
                  <a:cubicBezTo>
                    <a:pt x="4256" y="4190"/>
                    <a:pt x="4195" y="4008"/>
                    <a:pt x="4104" y="3734"/>
                  </a:cubicBezTo>
                  <a:cubicBezTo>
                    <a:pt x="4043" y="3461"/>
                    <a:pt x="3922" y="3369"/>
                    <a:pt x="3770" y="3369"/>
                  </a:cubicBezTo>
                  <a:cubicBezTo>
                    <a:pt x="3709" y="3369"/>
                    <a:pt x="3527" y="3400"/>
                    <a:pt x="3223" y="3521"/>
                  </a:cubicBezTo>
                  <a:cubicBezTo>
                    <a:pt x="2979" y="3612"/>
                    <a:pt x="2736" y="3704"/>
                    <a:pt x="2615" y="3704"/>
                  </a:cubicBezTo>
                  <a:cubicBezTo>
                    <a:pt x="2432" y="3704"/>
                    <a:pt x="2311" y="3612"/>
                    <a:pt x="2219" y="3430"/>
                  </a:cubicBezTo>
                  <a:cubicBezTo>
                    <a:pt x="2098" y="3278"/>
                    <a:pt x="2007" y="3005"/>
                    <a:pt x="2007" y="2670"/>
                  </a:cubicBezTo>
                  <a:cubicBezTo>
                    <a:pt x="1976" y="2336"/>
                    <a:pt x="2007" y="2062"/>
                    <a:pt x="2128" y="1880"/>
                  </a:cubicBezTo>
                  <a:cubicBezTo>
                    <a:pt x="2250" y="1698"/>
                    <a:pt x="2402" y="1576"/>
                    <a:pt x="2554" y="1576"/>
                  </a:cubicBezTo>
                  <a:cubicBezTo>
                    <a:pt x="2675" y="1576"/>
                    <a:pt x="2858" y="1576"/>
                    <a:pt x="3162" y="1637"/>
                  </a:cubicBezTo>
                  <a:cubicBezTo>
                    <a:pt x="3466" y="1667"/>
                    <a:pt x="3648" y="1728"/>
                    <a:pt x="3678" y="1728"/>
                  </a:cubicBezTo>
                  <a:cubicBezTo>
                    <a:pt x="3830" y="1667"/>
                    <a:pt x="3952" y="1576"/>
                    <a:pt x="4043" y="1302"/>
                  </a:cubicBezTo>
                  <a:cubicBezTo>
                    <a:pt x="4074" y="1029"/>
                    <a:pt x="4104" y="816"/>
                    <a:pt x="4104" y="664"/>
                  </a:cubicBezTo>
                  <a:cubicBezTo>
                    <a:pt x="4104" y="512"/>
                    <a:pt x="4043" y="360"/>
                    <a:pt x="3952" y="269"/>
                  </a:cubicBezTo>
                  <a:cubicBezTo>
                    <a:pt x="3891" y="208"/>
                    <a:pt x="3770" y="117"/>
                    <a:pt x="3648" y="87"/>
                  </a:cubicBezTo>
                  <a:cubicBezTo>
                    <a:pt x="3498" y="44"/>
                    <a:pt x="3241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5875" rIns="91425" bIns="6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05"/>
            <p:cNvSpPr/>
            <p:nvPr/>
          </p:nvSpPr>
          <p:spPr>
            <a:xfrm>
              <a:off x="1640520" y="1407600"/>
              <a:ext cx="136080" cy="132480"/>
            </a:xfrm>
            <a:custGeom>
              <a:avLst/>
              <a:gdLst/>
              <a:ahLst/>
              <a:cxnLst/>
              <a:rect l="l" t="t" r="r" b="b"/>
              <a:pathLst>
                <a:path w="5260" h="5121" extrusionOk="0">
                  <a:moveTo>
                    <a:pt x="2887" y="1133"/>
                  </a:moveTo>
                  <a:cubicBezTo>
                    <a:pt x="2914" y="1133"/>
                    <a:pt x="2944" y="1137"/>
                    <a:pt x="2980" y="1146"/>
                  </a:cubicBezTo>
                  <a:cubicBezTo>
                    <a:pt x="3041" y="1176"/>
                    <a:pt x="3132" y="1207"/>
                    <a:pt x="3162" y="1298"/>
                  </a:cubicBezTo>
                  <a:cubicBezTo>
                    <a:pt x="3192" y="1359"/>
                    <a:pt x="3192" y="1511"/>
                    <a:pt x="3192" y="1754"/>
                  </a:cubicBezTo>
                  <a:cubicBezTo>
                    <a:pt x="3162" y="1967"/>
                    <a:pt x="3132" y="2271"/>
                    <a:pt x="3041" y="2666"/>
                  </a:cubicBezTo>
                  <a:cubicBezTo>
                    <a:pt x="2949" y="3031"/>
                    <a:pt x="2858" y="3334"/>
                    <a:pt x="2797" y="3547"/>
                  </a:cubicBezTo>
                  <a:cubicBezTo>
                    <a:pt x="2706" y="3730"/>
                    <a:pt x="2645" y="3882"/>
                    <a:pt x="2554" y="3912"/>
                  </a:cubicBezTo>
                  <a:cubicBezTo>
                    <a:pt x="2533" y="3933"/>
                    <a:pt x="2483" y="3968"/>
                    <a:pt x="2414" y="3968"/>
                  </a:cubicBezTo>
                  <a:cubicBezTo>
                    <a:pt x="2384" y="3968"/>
                    <a:pt x="2349" y="3961"/>
                    <a:pt x="2311" y="3942"/>
                  </a:cubicBezTo>
                  <a:cubicBezTo>
                    <a:pt x="2250" y="3912"/>
                    <a:pt x="2189" y="3882"/>
                    <a:pt x="2129" y="3790"/>
                  </a:cubicBezTo>
                  <a:cubicBezTo>
                    <a:pt x="2098" y="3730"/>
                    <a:pt x="2068" y="3578"/>
                    <a:pt x="2098" y="3334"/>
                  </a:cubicBezTo>
                  <a:cubicBezTo>
                    <a:pt x="2129" y="3122"/>
                    <a:pt x="2159" y="2818"/>
                    <a:pt x="2250" y="2423"/>
                  </a:cubicBezTo>
                  <a:cubicBezTo>
                    <a:pt x="2372" y="2058"/>
                    <a:pt x="2433" y="1754"/>
                    <a:pt x="2524" y="1572"/>
                  </a:cubicBezTo>
                  <a:cubicBezTo>
                    <a:pt x="2585" y="1359"/>
                    <a:pt x="2676" y="1207"/>
                    <a:pt x="2737" y="1176"/>
                  </a:cubicBezTo>
                  <a:cubicBezTo>
                    <a:pt x="2780" y="1155"/>
                    <a:pt x="2823" y="1133"/>
                    <a:pt x="2887" y="1133"/>
                  </a:cubicBezTo>
                  <a:close/>
                  <a:moveTo>
                    <a:pt x="2469" y="1"/>
                  </a:moveTo>
                  <a:cubicBezTo>
                    <a:pt x="2067" y="1"/>
                    <a:pt x="1690" y="89"/>
                    <a:pt x="1338" y="265"/>
                  </a:cubicBezTo>
                  <a:cubicBezTo>
                    <a:pt x="1065" y="416"/>
                    <a:pt x="852" y="599"/>
                    <a:pt x="670" y="903"/>
                  </a:cubicBezTo>
                  <a:cubicBezTo>
                    <a:pt x="457" y="1176"/>
                    <a:pt x="305" y="1541"/>
                    <a:pt x="244" y="1967"/>
                  </a:cubicBezTo>
                  <a:cubicBezTo>
                    <a:pt x="1" y="2970"/>
                    <a:pt x="92" y="3730"/>
                    <a:pt x="457" y="4186"/>
                  </a:cubicBezTo>
                  <a:cubicBezTo>
                    <a:pt x="670" y="4398"/>
                    <a:pt x="882" y="4581"/>
                    <a:pt x="1156" y="4702"/>
                  </a:cubicBezTo>
                  <a:cubicBezTo>
                    <a:pt x="1430" y="4824"/>
                    <a:pt x="1734" y="4945"/>
                    <a:pt x="2098" y="5006"/>
                  </a:cubicBezTo>
                  <a:cubicBezTo>
                    <a:pt x="2374" y="5083"/>
                    <a:pt x="2630" y="5121"/>
                    <a:pt x="2869" y="5121"/>
                  </a:cubicBezTo>
                  <a:cubicBezTo>
                    <a:pt x="3288" y="5121"/>
                    <a:pt x="3654" y="5006"/>
                    <a:pt x="3983" y="4793"/>
                  </a:cubicBezTo>
                  <a:cubicBezTo>
                    <a:pt x="4530" y="4489"/>
                    <a:pt x="4864" y="3882"/>
                    <a:pt x="5047" y="3000"/>
                  </a:cubicBezTo>
                  <a:cubicBezTo>
                    <a:pt x="5259" y="2058"/>
                    <a:pt x="5168" y="1328"/>
                    <a:pt x="4743" y="872"/>
                  </a:cubicBezTo>
                  <a:cubicBezTo>
                    <a:pt x="4560" y="690"/>
                    <a:pt x="4348" y="477"/>
                    <a:pt x="4074" y="386"/>
                  </a:cubicBezTo>
                  <a:cubicBezTo>
                    <a:pt x="3831" y="265"/>
                    <a:pt x="3496" y="143"/>
                    <a:pt x="3162" y="82"/>
                  </a:cubicBezTo>
                  <a:cubicBezTo>
                    <a:pt x="2923" y="28"/>
                    <a:pt x="2692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6225" rIns="91425" bIns="66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05"/>
            <p:cNvSpPr/>
            <p:nvPr/>
          </p:nvSpPr>
          <p:spPr>
            <a:xfrm>
              <a:off x="1774800" y="1446120"/>
              <a:ext cx="145800" cy="145080"/>
            </a:xfrm>
            <a:custGeom>
              <a:avLst/>
              <a:gdLst/>
              <a:ahLst/>
              <a:cxnLst/>
              <a:rect l="l" t="t" r="r" b="b"/>
              <a:pathLst>
                <a:path w="5624" h="5596" extrusionOk="0">
                  <a:moveTo>
                    <a:pt x="1857" y="0"/>
                  </a:moveTo>
                  <a:cubicBezTo>
                    <a:pt x="1719" y="0"/>
                    <a:pt x="1631" y="41"/>
                    <a:pt x="1611" y="122"/>
                  </a:cubicBezTo>
                  <a:lnTo>
                    <a:pt x="395" y="2402"/>
                  </a:lnTo>
                  <a:cubicBezTo>
                    <a:pt x="91" y="2979"/>
                    <a:pt x="0" y="3496"/>
                    <a:pt x="213" y="3982"/>
                  </a:cubicBezTo>
                  <a:cubicBezTo>
                    <a:pt x="395" y="4438"/>
                    <a:pt x="821" y="4864"/>
                    <a:pt x="1459" y="5198"/>
                  </a:cubicBezTo>
                  <a:cubicBezTo>
                    <a:pt x="1947" y="5477"/>
                    <a:pt x="2399" y="5596"/>
                    <a:pt x="2802" y="5596"/>
                  </a:cubicBezTo>
                  <a:cubicBezTo>
                    <a:pt x="2927" y="5596"/>
                    <a:pt x="3047" y="5584"/>
                    <a:pt x="3161" y="5563"/>
                  </a:cubicBezTo>
                  <a:cubicBezTo>
                    <a:pt x="3648" y="5441"/>
                    <a:pt x="4073" y="5076"/>
                    <a:pt x="4347" y="4499"/>
                  </a:cubicBezTo>
                  <a:lnTo>
                    <a:pt x="5593" y="2158"/>
                  </a:lnTo>
                  <a:cubicBezTo>
                    <a:pt x="5623" y="2128"/>
                    <a:pt x="5623" y="2067"/>
                    <a:pt x="5623" y="1946"/>
                  </a:cubicBezTo>
                  <a:cubicBezTo>
                    <a:pt x="5593" y="1794"/>
                    <a:pt x="5471" y="1672"/>
                    <a:pt x="5198" y="1520"/>
                  </a:cubicBezTo>
                  <a:cubicBezTo>
                    <a:pt x="4894" y="1368"/>
                    <a:pt x="4590" y="1247"/>
                    <a:pt x="4347" y="1216"/>
                  </a:cubicBezTo>
                  <a:cubicBezTo>
                    <a:pt x="4256" y="1196"/>
                    <a:pt x="4175" y="1186"/>
                    <a:pt x="4105" y="1186"/>
                  </a:cubicBezTo>
                  <a:cubicBezTo>
                    <a:pt x="3965" y="1186"/>
                    <a:pt x="3871" y="1226"/>
                    <a:pt x="3830" y="1307"/>
                  </a:cubicBezTo>
                  <a:lnTo>
                    <a:pt x="2888" y="3040"/>
                  </a:lnTo>
                  <a:cubicBezTo>
                    <a:pt x="2675" y="3526"/>
                    <a:pt x="2462" y="3830"/>
                    <a:pt x="2371" y="3952"/>
                  </a:cubicBezTo>
                  <a:cubicBezTo>
                    <a:pt x="2288" y="4056"/>
                    <a:pt x="2205" y="4103"/>
                    <a:pt x="2122" y="4103"/>
                  </a:cubicBezTo>
                  <a:cubicBezTo>
                    <a:pt x="2083" y="4103"/>
                    <a:pt x="2045" y="4093"/>
                    <a:pt x="2006" y="4073"/>
                  </a:cubicBezTo>
                  <a:cubicBezTo>
                    <a:pt x="1915" y="3982"/>
                    <a:pt x="1854" y="3891"/>
                    <a:pt x="1915" y="3739"/>
                  </a:cubicBezTo>
                  <a:cubicBezTo>
                    <a:pt x="1976" y="3587"/>
                    <a:pt x="2128" y="3222"/>
                    <a:pt x="2371" y="2766"/>
                  </a:cubicBezTo>
                  <a:lnTo>
                    <a:pt x="3344" y="943"/>
                  </a:lnTo>
                  <a:cubicBezTo>
                    <a:pt x="3405" y="912"/>
                    <a:pt x="3405" y="851"/>
                    <a:pt x="3405" y="730"/>
                  </a:cubicBezTo>
                  <a:cubicBezTo>
                    <a:pt x="3344" y="608"/>
                    <a:pt x="3192" y="456"/>
                    <a:pt x="2979" y="335"/>
                  </a:cubicBezTo>
                  <a:cubicBezTo>
                    <a:pt x="2675" y="183"/>
                    <a:pt x="2371" y="92"/>
                    <a:pt x="2098" y="31"/>
                  </a:cubicBezTo>
                  <a:cubicBezTo>
                    <a:pt x="2006" y="10"/>
                    <a:pt x="1925" y="0"/>
                    <a:pt x="1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72700" rIns="91425" bIns="72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05"/>
            <p:cNvSpPr/>
            <p:nvPr/>
          </p:nvSpPr>
          <p:spPr>
            <a:xfrm>
              <a:off x="1873440" y="1525680"/>
              <a:ext cx="168480" cy="164880"/>
            </a:xfrm>
            <a:custGeom>
              <a:avLst/>
              <a:gdLst/>
              <a:ahLst/>
              <a:cxnLst/>
              <a:rect l="l" t="t" r="r" b="b"/>
              <a:pathLst>
                <a:path w="6506" h="6365" extrusionOk="0">
                  <a:moveTo>
                    <a:pt x="3220" y="0"/>
                  </a:moveTo>
                  <a:cubicBezTo>
                    <a:pt x="3145" y="0"/>
                    <a:pt x="3083" y="23"/>
                    <a:pt x="3040" y="65"/>
                  </a:cubicBezTo>
                  <a:lnTo>
                    <a:pt x="92" y="3165"/>
                  </a:lnTo>
                  <a:cubicBezTo>
                    <a:pt x="1" y="3196"/>
                    <a:pt x="61" y="3287"/>
                    <a:pt x="61" y="3348"/>
                  </a:cubicBezTo>
                  <a:cubicBezTo>
                    <a:pt x="61" y="3439"/>
                    <a:pt x="183" y="3591"/>
                    <a:pt x="396" y="3773"/>
                  </a:cubicBezTo>
                  <a:cubicBezTo>
                    <a:pt x="578" y="3956"/>
                    <a:pt x="821" y="4138"/>
                    <a:pt x="1034" y="4290"/>
                  </a:cubicBezTo>
                  <a:cubicBezTo>
                    <a:pt x="1238" y="4443"/>
                    <a:pt x="1335" y="4510"/>
                    <a:pt x="1450" y="4510"/>
                  </a:cubicBezTo>
                  <a:cubicBezTo>
                    <a:pt x="1473" y="4510"/>
                    <a:pt x="1496" y="4508"/>
                    <a:pt x="1520" y="4503"/>
                  </a:cubicBezTo>
                  <a:lnTo>
                    <a:pt x="2676" y="3317"/>
                  </a:lnTo>
                  <a:lnTo>
                    <a:pt x="2706" y="3348"/>
                  </a:lnTo>
                  <a:lnTo>
                    <a:pt x="1976" y="5050"/>
                  </a:lnTo>
                  <a:cubicBezTo>
                    <a:pt x="1946" y="5172"/>
                    <a:pt x="2007" y="5324"/>
                    <a:pt x="2280" y="5567"/>
                  </a:cubicBezTo>
                  <a:cubicBezTo>
                    <a:pt x="2554" y="5779"/>
                    <a:pt x="2767" y="6023"/>
                    <a:pt x="3010" y="6175"/>
                  </a:cubicBezTo>
                  <a:cubicBezTo>
                    <a:pt x="3187" y="6301"/>
                    <a:pt x="3322" y="6365"/>
                    <a:pt x="3398" y="6365"/>
                  </a:cubicBezTo>
                  <a:cubicBezTo>
                    <a:pt x="3413" y="6365"/>
                    <a:pt x="3425" y="6362"/>
                    <a:pt x="3435" y="6357"/>
                  </a:cubicBezTo>
                  <a:lnTo>
                    <a:pt x="6414" y="3196"/>
                  </a:lnTo>
                  <a:cubicBezTo>
                    <a:pt x="6475" y="3135"/>
                    <a:pt x="6505" y="3105"/>
                    <a:pt x="6505" y="2983"/>
                  </a:cubicBezTo>
                  <a:cubicBezTo>
                    <a:pt x="6505" y="2861"/>
                    <a:pt x="6414" y="2679"/>
                    <a:pt x="6201" y="2466"/>
                  </a:cubicBezTo>
                  <a:cubicBezTo>
                    <a:pt x="5928" y="2254"/>
                    <a:pt x="5715" y="2071"/>
                    <a:pt x="5442" y="1950"/>
                  </a:cubicBezTo>
                  <a:cubicBezTo>
                    <a:pt x="5327" y="1884"/>
                    <a:pt x="5213" y="1854"/>
                    <a:pt x="5123" y="1854"/>
                  </a:cubicBezTo>
                  <a:cubicBezTo>
                    <a:pt x="5044" y="1854"/>
                    <a:pt x="4983" y="1877"/>
                    <a:pt x="4955" y="1919"/>
                  </a:cubicBezTo>
                  <a:lnTo>
                    <a:pt x="3800" y="3074"/>
                  </a:lnTo>
                  <a:lnTo>
                    <a:pt x="3770" y="3044"/>
                  </a:lnTo>
                  <a:lnTo>
                    <a:pt x="4530" y="1250"/>
                  </a:lnTo>
                  <a:cubicBezTo>
                    <a:pt x="4590" y="1068"/>
                    <a:pt x="4590" y="916"/>
                    <a:pt x="4499" y="825"/>
                  </a:cubicBezTo>
                  <a:lnTo>
                    <a:pt x="4286" y="612"/>
                  </a:lnTo>
                  <a:cubicBezTo>
                    <a:pt x="4074" y="399"/>
                    <a:pt x="3800" y="217"/>
                    <a:pt x="3527" y="95"/>
                  </a:cubicBezTo>
                  <a:cubicBezTo>
                    <a:pt x="3413" y="30"/>
                    <a:pt x="3307" y="0"/>
                    <a:pt x="32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82425" rIns="91425" bIns="82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05"/>
            <p:cNvSpPr/>
            <p:nvPr/>
          </p:nvSpPr>
          <p:spPr>
            <a:xfrm>
              <a:off x="1975320" y="1633320"/>
              <a:ext cx="147960" cy="128880"/>
            </a:xfrm>
            <a:custGeom>
              <a:avLst/>
              <a:gdLst/>
              <a:ahLst/>
              <a:cxnLst/>
              <a:rect l="l" t="t" r="r" b="b"/>
              <a:pathLst>
                <a:path w="5716" h="4980" extrusionOk="0">
                  <a:moveTo>
                    <a:pt x="3520" y="1"/>
                  </a:moveTo>
                  <a:cubicBezTo>
                    <a:pt x="3461" y="1"/>
                    <a:pt x="3390" y="18"/>
                    <a:pt x="3314" y="56"/>
                  </a:cubicBezTo>
                  <a:cubicBezTo>
                    <a:pt x="3071" y="117"/>
                    <a:pt x="2888" y="208"/>
                    <a:pt x="2676" y="360"/>
                  </a:cubicBezTo>
                  <a:cubicBezTo>
                    <a:pt x="2463" y="481"/>
                    <a:pt x="2280" y="573"/>
                    <a:pt x="2220" y="694"/>
                  </a:cubicBezTo>
                  <a:cubicBezTo>
                    <a:pt x="2098" y="816"/>
                    <a:pt x="2068" y="877"/>
                    <a:pt x="2098" y="907"/>
                  </a:cubicBezTo>
                  <a:lnTo>
                    <a:pt x="2584" y="1758"/>
                  </a:lnTo>
                  <a:lnTo>
                    <a:pt x="31" y="3308"/>
                  </a:lnTo>
                  <a:cubicBezTo>
                    <a:pt x="1" y="3308"/>
                    <a:pt x="1" y="3399"/>
                    <a:pt x="1" y="3460"/>
                  </a:cubicBezTo>
                  <a:cubicBezTo>
                    <a:pt x="31" y="3551"/>
                    <a:pt x="122" y="3734"/>
                    <a:pt x="274" y="3977"/>
                  </a:cubicBezTo>
                  <a:cubicBezTo>
                    <a:pt x="426" y="4220"/>
                    <a:pt x="578" y="4463"/>
                    <a:pt x="761" y="4676"/>
                  </a:cubicBezTo>
                  <a:cubicBezTo>
                    <a:pt x="943" y="4919"/>
                    <a:pt x="1065" y="4980"/>
                    <a:pt x="1095" y="4980"/>
                  </a:cubicBezTo>
                  <a:lnTo>
                    <a:pt x="3648" y="3430"/>
                  </a:lnTo>
                  <a:lnTo>
                    <a:pt x="4104" y="4190"/>
                  </a:lnTo>
                  <a:cubicBezTo>
                    <a:pt x="4119" y="4220"/>
                    <a:pt x="4157" y="4235"/>
                    <a:pt x="4222" y="4235"/>
                  </a:cubicBezTo>
                  <a:cubicBezTo>
                    <a:pt x="4287" y="4235"/>
                    <a:pt x="4378" y="4220"/>
                    <a:pt x="4499" y="4190"/>
                  </a:cubicBezTo>
                  <a:cubicBezTo>
                    <a:pt x="4712" y="4098"/>
                    <a:pt x="4955" y="4038"/>
                    <a:pt x="5138" y="3886"/>
                  </a:cubicBezTo>
                  <a:cubicBezTo>
                    <a:pt x="5320" y="3734"/>
                    <a:pt x="5472" y="3612"/>
                    <a:pt x="5594" y="3551"/>
                  </a:cubicBezTo>
                  <a:cubicBezTo>
                    <a:pt x="5654" y="3460"/>
                    <a:pt x="5715" y="3399"/>
                    <a:pt x="5654" y="3308"/>
                  </a:cubicBezTo>
                  <a:lnTo>
                    <a:pt x="3679" y="86"/>
                  </a:lnTo>
                  <a:cubicBezTo>
                    <a:pt x="3661" y="33"/>
                    <a:pt x="3602" y="1"/>
                    <a:pt x="3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64425" rIns="91425" bIns="64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05"/>
            <p:cNvSpPr/>
            <p:nvPr/>
          </p:nvSpPr>
          <p:spPr>
            <a:xfrm>
              <a:off x="1227960" y="2063880"/>
              <a:ext cx="179640" cy="208800"/>
            </a:xfrm>
            <a:custGeom>
              <a:avLst/>
              <a:gdLst/>
              <a:ahLst/>
              <a:cxnLst/>
              <a:rect l="l" t="t" r="r" b="b"/>
              <a:pathLst>
                <a:path w="6932" h="8055" extrusionOk="0">
                  <a:moveTo>
                    <a:pt x="2189" y="0"/>
                  </a:moveTo>
                  <a:lnTo>
                    <a:pt x="2189" y="0"/>
                  </a:lnTo>
                  <a:cubicBezTo>
                    <a:pt x="2193" y="12"/>
                    <a:pt x="2197" y="24"/>
                    <a:pt x="2201" y="36"/>
                  </a:cubicBezTo>
                  <a:lnTo>
                    <a:pt x="2201" y="36"/>
                  </a:lnTo>
                  <a:cubicBezTo>
                    <a:pt x="2197" y="24"/>
                    <a:pt x="2193" y="12"/>
                    <a:pt x="2189" y="0"/>
                  </a:cubicBezTo>
                  <a:close/>
                  <a:moveTo>
                    <a:pt x="2201" y="36"/>
                  </a:moveTo>
                  <a:cubicBezTo>
                    <a:pt x="3185" y="3081"/>
                    <a:pt x="2211" y="4410"/>
                    <a:pt x="1" y="5107"/>
                  </a:cubicBezTo>
                  <a:cubicBezTo>
                    <a:pt x="476" y="4962"/>
                    <a:pt x="909" y="4896"/>
                    <a:pt x="1303" y="4896"/>
                  </a:cubicBezTo>
                  <a:cubicBezTo>
                    <a:pt x="3231" y="4896"/>
                    <a:pt x="4238" y="6465"/>
                    <a:pt x="4743" y="8055"/>
                  </a:cubicBezTo>
                  <a:cubicBezTo>
                    <a:pt x="3709" y="4772"/>
                    <a:pt x="5047" y="3526"/>
                    <a:pt x="6931" y="2918"/>
                  </a:cubicBezTo>
                  <a:lnTo>
                    <a:pt x="6931" y="2918"/>
                  </a:lnTo>
                  <a:cubicBezTo>
                    <a:pt x="6443" y="3070"/>
                    <a:pt x="6000" y="3139"/>
                    <a:pt x="5599" y="3139"/>
                  </a:cubicBezTo>
                  <a:cubicBezTo>
                    <a:pt x="3689" y="3139"/>
                    <a:pt x="2708" y="1583"/>
                    <a:pt x="2201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05"/>
            <p:cNvSpPr/>
            <p:nvPr/>
          </p:nvSpPr>
          <p:spPr>
            <a:xfrm>
              <a:off x="1835640" y="1793160"/>
              <a:ext cx="129960" cy="151920"/>
            </a:xfrm>
            <a:custGeom>
              <a:avLst/>
              <a:gdLst/>
              <a:ahLst/>
              <a:cxnLst/>
              <a:rect l="l" t="t" r="r" b="b"/>
              <a:pathLst>
                <a:path w="5016" h="5867" extrusionOk="0">
                  <a:moveTo>
                    <a:pt x="1581" y="0"/>
                  </a:moveTo>
                  <a:cubicBezTo>
                    <a:pt x="2311" y="2250"/>
                    <a:pt x="1612" y="3192"/>
                    <a:pt x="1" y="3739"/>
                  </a:cubicBezTo>
                  <a:cubicBezTo>
                    <a:pt x="367" y="3619"/>
                    <a:pt x="698" y="3564"/>
                    <a:pt x="997" y="3564"/>
                  </a:cubicBezTo>
                  <a:cubicBezTo>
                    <a:pt x="2315" y="3564"/>
                    <a:pt x="3010" y="4622"/>
                    <a:pt x="3369" y="5751"/>
                  </a:cubicBezTo>
                  <a:lnTo>
                    <a:pt x="3369" y="5751"/>
                  </a:lnTo>
                  <a:cubicBezTo>
                    <a:pt x="2676" y="3437"/>
                    <a:pt x="3610" y="2577"/>
                    <a:pt x="5016" y="2128"/>
                  </a:cubicBezTo>
                  <a:lnTo>
                    <a:pt x="5016" y="2128"/>
                  </a:lnTo>
                  <a:cubicBezTo>
                    <a:pt x="4656" y="2239"/>
                    <a:pt x="4332" y="2289"/>
                    <a:pt x="4038" y="2289"/>
                  </a:cubicBezTo>
                  <a:cubicBezTo>
                    <a:pt x="2646" y="2289"/>
                    <a:pt x="1958" y="1155"/>
                    <a:pt x="1581" y="0"/>
                  </a:cubicBezTo>
                  <a:close/>
                  <a:moveTo>
                    <a:pt x="3369" y="5751"/>
                  </a:moveTo>
                  <a:lnTo>
                    <a:pt x="3369" y="5751"/>
                  </a:lnTo>
                  <a:cubicBezTo>
                    <a:pt x="3381" y="5789"/>
                    <a:pt x="3393" y="5828"/>
                    <a:pt x="3405" y="5867"/>
                  </a:cubicBezTo>
                  <a:cubicBezTo>
                    <a:pt x="3394" y="5828"/>
                    <a:pt x="3382" y="5790"/>
                    <a:pt x="3369" y="5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75950" rIns="91425" bIns="75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05"/>
            <p:cNvSpPr/>
            <p:nvPr/>
          </p:nvSpPr>
          <p:spPr>
            <a:xfrm>
              <a:off x="1280520" y="1846080"/>
              <a:ext cx="126720" cy="88200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7" y="0"/>
                  </a:moveTo>
                  <a:cubicBezTo>
                    <a:pt x="3429" y="0"/>
                    <a:pt x="2642" y="304"/>
                    <a:pt x="1855" y="849"/>
                  </a:cubicBezTo>
                  <a:cubicBezTo>
                    <a:pt x="700" y="1639"/>
                    <a:pt x="1" y="2703"/>
                    <a:pt x="335" y="3159"/>
                  </a:cubicBezTo>
                  <a:cubicBezTo>
                    <a:pt x="457" y="3332"/>
                    <a:pt x="669" y="3413"/>
                    <a:pt x="941" y="3413"/>
                  </a:cubicBezTo>
                  <a:cubicBezTo>
                    <a:pt x="1478" y="3413"/>
                    <a:pt x="2253" y="3096"/>
                    <a:pt x="3040" y="2551"/>
                  </a:cubicBezTo>
                  <a:cubicBezTo>
                    <a:pt x="4226" y="1761"/>
                    <a:pt x="4894" y="697"/>
                    <a:pt x="4560" y="241"/>
                  </a:cubicBezTo>
                  <a:cubicBezTo>
                    <a:pt x="4448" y="78"/>
                    <a:pt x="4239" y="0"/>
                    <a:pt x="39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44275" rIns="91425" bIns="4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05"/>
            <p:cNvSpPr/>
            <p:nvPr/>
          </p:nvSpPr>
          <p:spPr>
            <a:xfrm>
              <a:off x="1362600" y="1788840"/>
              <a:ext cx="126720" cy="88200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4" y="0"/>
                  </a:moveTo>
                  <a:cubicBezTo>
                    <a:pt x="3426" y="0"/>
                    <a:pt x="2634" y="310"/>
                    <a:pt x="1855" y="869"/>
                  </a:cubicBezTo>
                  <a:cubicBezTo>
                    <a:pt x="669" y="1660"/>
                    <a:pt x="1" y="2724"/>
                    <a:pt x="335" y="3180"/>
                  </a:cubicBezTo>
                  <a:cubicBezTo>
                    <a:pt x="445" y="3339"/>
                    <a:pt x="646" y="3414"/>
                    <a:pt x="910" y="3414"/>
                  </a:cubicBezTo>
                  <a:cubicBezTo>
                    <a:pt x="1448" y="3414"/>
                    <a:pt x="2244" y="3102"/>
                    <a:pt x="3040" y="2572"/>
                  </a:cubicBezTo>
                  <a:cubicBezTo>
                    <a:pt x="4226" y="1781"/>
                    <a:pt x="4894" y="687"/>
                    <a:pt x="4560" y="262"/>
                  </a:cubicBezTo>
                  <a:cubicBezTo>
                    <a:pt x="4456" y="84"/>
                    <a:pt x="4245" y="0"/>
                    <a:pt x="3964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44275" rIns="91425" bIns="4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05"/>
            <p:cNvSpPr/>
            <p:nvPr/>
          </p:nvSpPr>
          <p:spPr>
            <a:xfrm>
              <a:off x="1343160" y="1845360"/>
              <a:ext cx="66600" cy="131760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67" y="0"/>
                  </a:moveTo>
                  <a:cubicBezTo>
                    <a:pt x="1133" y="0"/>
                    <a:pt x="508" y="1034"/>
                    <a:pt x="274" y="2376"/>
                  </a:cubicBezTo>
                  <a:cubicBezTo>
                    <a:pt x="1" y="3744"/>
                    <a:pt x="274" y="4960"/>
                    <a:pt x="821" y="5082"/>
                  </a:cubicBezTo>
                  <a:cubicBezTo>
                    <a:pt x="838" y="5083"/>
                    <a:pt x="854" y="5084"/>
                    <a:pt x="870" y="5084"/>
                  </a:cubicBezTo>
                  <a:cubicBezTo>
                    <a:pt x="1434" y="5084"/>
                    <a:pt x="2045" y="4070"/>
                    <a:pt x="2311" y="2711"/>
                  </a:cubicBezTo>
                  <a:cubicBezTo>
                    <a:pt x="2584" y="1343"/>
                    <a:pt x="2311" y="127"/>
                    <a:pt x="1733" y="5"/>
                  </a:cubicBezTo>
                  <a:cubicBezTo>
                    <a:pt x="1711" y="2"/>
                    <a:pt x="1689" y="0"/>
                    <a:pt x="16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65875" rIns="91425" bIns="6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05"/>
            <p:cNvSpPr/>
            <p:nvPr/>
          </p:nvSpPr>
          <p:spPr>
            <a:xfrm>
              <a:off x="1360440" y="1746720"/>
              <a:ext cx="66600" cy="131760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94" y="1"/>
                  </a:moveTo>
                  <a:cubicBezTo>
                    <a:pt x="1135" y="1"/>
                    <a:pt x="537" y="1035"/>
                    <a:pt x="274" y="2377"/>
                  </a:cubicBezTo>
                  <a:cubicBezTo>
                    <a:pt x="0" y="3745"/>
                    <a:pt x="274" y="4961"/>
                    <a:pt x="852" y="5082"/>
                  </a:cubicBezTo>
                  <a:cubicBezTo>
                    <a:pt x="868" y="5084"/>
                    <a:pt x="884" y="5085"/>
                    <a:pt x="900" y="5085"/>
                  </a:cubicBezTo>
                  <a:cubicBezTo>
                    <a:pt x="1465" y="5085"/>
                    <a:pt x="2075" y="4070"/>
                    <a:pt x="2341" y="2711"/>
                  </a:cubicBezTo>
                  <a:cubicBezTo>
                    <a:pt x="2584" y="1343"/>
                    <a:pt x="2341" y="128"/>
                    <a:pt x="1763" y="6"/>
                  </a:cubicBezTo>
                  <a:cubicBezTo>
                    <a:pt x="1740" y="2"/>
                    <a:pt x="1717" y="1"/>
                    <a:pt x="1694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65875" rIns="91425" bIns="6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05"/>
            <p:cNvSpPr/>
            <p:nvPr/>
          </p:nvSpPr>
          <p:spPr>
            <a:xfrm>
              <a:off x="1269000" y="1823040"/>
              <a:ext cx="135360" cy="58320"/>
            </a:xfrm>
            <a:custGeom>
              <a:avLst/>
              <a:gdLst/>
              <a:ahLst/>
              <a:cxnLst/>
              <a:rect l="l" t="t" r="r" b="b"/>
              <a:pathLst>
                <a:path w="5229" h="2256" extrusionOk="0">
                  <a:moveTo>
                    <a:pt x="1745" y="1"/>
                  </a:moveTo>
                  <a:cubicBezTo>
                    <a:pt x="839" y="1"/>
                    <a:pt x="151" y="245"/>
                    <a:pt x="61" y="672"/>
                  </a:cubicBezTo>
                  <a:cubicBezTo>
                    <a:pt x="1" y="1250"/>
                    <a:pt x="1034" y="1888"/>
                    <a:pt x="2432" y="2161"/>
                  </a:cubicBezTo>
                  <a:cubicBezTo>
                    <a:pt x="2789" y="2225"/>
                    <a:pt x="3135" y="2255"/>
                    <a:pt x="3454" y="2255"/>
                  </a:cubicBezTo>
                  <a:cubicBezTo>
                    <a:pt x="4359" y="2255"/>
                    <a:pt x="5048" y="2011"/>
                    <a:pt x="5137" y="1584"/>
                  </a:cubicBezTo>
                  <a:cubicBezTo>
                    <a:pt x="5229" y="1006"/>
                    <a:pt x="4195" y="368"/>
                    <a:pt x="2767" y="95"/>
                  </a:cubicBezTo>
                  <a:cubicBezTo>
                    <a:pt x="2410" y="31"/>
                    <a:pt x="2064" y="1"/>
                    <a:pt x="174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29150" rIns="91425" bIns="29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05"/>
            <p:cNvSpPr/>
            <p:nvPr/>
          </p:nvSpPr>
          <p:spPr>
            <a:xfrm>
              <a:off x="1367640" y="1841040"/>
              <a:ext cx="134640" cy="57960"/>
            </a:xfrm>
            <a:custGeom>
              <a:avLst/>
              <a:gdLst/>
              <a:ahLst/>
              <a:cxnLst/>
              <a:rect l="l" t="t" r="r" b="b"/>
              <a:pathLst>
                <a:path w="5198" h="2252" extrusionOk="0">
                  <a:moveTo>
                    <a:pt x="1726" y="1"/>
                  </a:moveTo>
                  <a:cubicBezTo>
                    <a:pt x="829" y="1"/>
                    <a:pt x="150" y="261"/>
                    <a:pt x="61" y="685"/>
                  </a:cubicBezTo>
                  <a:cubicBezTo>
                    <a:pt x="0" y="1232"/>
                    <a:pt x="1033" y="1901"/>
                    <a:pt x="2432" y="2144"/>
                  </a:cubicBezTo>
                  <a:cubicBezTo>
                    <a:pt x="2798" y="2217"/>
                    <a:pt x="3154" y="2252"/>
                    <a:pt x="3480" y="2252"/>
                  </a:cubicBezTo>
                  <a:cubicBezTo>
                    <a:pt x="4372" y="2252"/>
                    <a:pt x="5048" y="1998"/>
                    <a:pt x="5137" y="1597"/>
                  </a:cubicBezTo>
                  <a:cubicBezTo>
                    <a:pt x="5198" y="1020"/>
                    <a:pt x="4195" y="381"/>
                    <a:pt x="2766" y="108"/>
                  </a:cubicBezTo>
                  <a:cubicBezTo>
                    <a:pt x="2403" y="35"/>
                    <a:pt x="2050" y="1"/>
                    <a:pt x="1726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29150" rIns="91425" bIns="29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05"/>
            <p:cNvSpPr/>
            <p:nvPr/>
          </p:nvSpPr>
          <p:spPr>
            <a:xfrm>
              <a:off x="1306080" y="1763280"/>
              <a:ext cx="100800" cy="113760"/>
            </a:xfrm>
            <a:custGeom>
              <a:avLst/>
              <a:gdLst/>
              <a:ahLst/>
              <a:cxnLst/>
              <a:rect l="l" t="t" r="r" b="b"/>
              <a:pathLst>
                <a:path w="3891" h="4398" extrusionOk="0">
                  <a:moveTo>
                    <a:pt x="805" y="1"/>
                  </a:moveTo>
                  <a:cubicBezTo>
                    <a:pt x="694" y="1"/>
                    <a:pt x="596" y="28"/>
                    <a:pt x="517" y="87"/>
                  </a:cubicBezTo>
                  <a:cubicBezTo>
                    <a:pt x="0" y="421"/>
                    <a:pt x="304" y="1606"/>
                    <a:pt x="1125" y="2792"/>
                  </a:cubicBezTo>
                  <a:cubicBezTo>
                    <a:pt x="1778" y="3771"/>
                    <a:pt x="2617" y="4398"/>
                    <a:pt x="3146" y="4398"/>
                  </a:cubicBezTo>
                  <a:cubicBezTo>
                    <a:pt x="3258" y="4398"/>
                    <a:pt x="3356" y="4370"/>
                    <a:pt x="3435" y="4312"/>
                  </a:cubicBezTo>
                  <a:cubicBezTo>
                    <a:pt x="3891" y="3977"/>
                    <a:pt x="3617" y="2792"/>
                    <a:pt x="2827" y="1606"/>
                  </a:cubicBezTo>
                  <a:cubicBezTo>
                    <a:pt x="2174" y="627"/>
                    <a:pt x="1335" y="1"/>
                    <a:pt x="80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56875" rIns="91425" bIns="56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05"/>
            <p:cNvSpPr/>
            <p:nvPr/>
          </p:nvSpPr>
          <p:spPr>
            <a:xfrm>
              <a:off x="1363680" y="1845360"/>
              <a:ext cx="99720" cy="113760"/>
            </a:xfrm>
            <a:custGeom>
              <a:avLst/>
              <a:gdLst/>
              <a:ahLst/>
              <a:cxnLst/>
              <a:rect l="l" t="t" r="r" b="b"/>
              <a:pathLst>
                <a:path w="3861" h="4396" extrusionOk="0">
                  <a:moveTo>
                    <a:pt x="775" y="1"/>
                  </a:moveTo>
                  <a:cubicBezTo>
                    <a:pt x="663" y="1"/>
                    <a:pt x="566" y="28"/>
                    <a:pt x="486" y="87"/>
                  </a:cubicBezTo>
                  <a:cubicBezTo>
                    <a:pt x="0" y="421"/>
                    <a:pt x="304" y="1606"/>
                    <a:pt x="1094" y="2792"/>
                  </a:cubicBezTo>
                  <a:cubicBezTo>
                    <a:pt x="1776" y="3751"/>
                    <a:pt x="2625" y="4395"/>
                    <a:pt x="3154" y="4395"/>
                  </a:cubicBezTo>
                  <a:cubicBezTo>
                    <a:pt x="3262" y="4395"/>
                    <a:pt x="3357" y="4368"/>
                    <a:pt x="3435" y="4312"/>
                  </a:cubicBezTo>
                  <a:cubicBezTo>
                    <a:pt x="3860" y="4008"/>
                    <a:pt x="3617" y="2792"/>
                    <a:pt x="2827" y="1606"/>
                  </a:cubicBezTo>
                  <a:cubicBezTo>
                    <a:pt x="2149" y="627"/>
                    <a:pt x="1305" y="1"/>
                    <a:pt x="77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56875" rIns="91425" bIns="56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05"/>
            <p:cNvSpPr/>
            <p:nvPr/>
          </p:nvSpPr>
          <p:spPr>
            <a:xfrm>
              <a:off x="1339920" y="1821600"/>
              <a:ext cx="91080" cy="80280"/>
            </a:xfrm>
            <a:custGeom>
              <a:avLst/>
              <a:gdLst/>
              <a:ahLst/>
              <a:cxnLst/>
              <a:rect l="l" t="t" r="r" b="b"/>
              <a:pathLst>
                <a:path w="3527" h="3109" extrusionOk="0">
                  <a:moveTo>
                    <a:pt x="1762" y="1"/>
                  </a:moveTo>
                  <a:cubicBezTo>
                    <a:pt x="1451" y="1"/>
                    <a:pt x="1141" y="93"/>
                    <a:pt x="882" y="282"/>
                  </a:cubicBezTo>
                  <a:cubicBezTo>
                    <a:pt x="183" y="769"/>
                    <a:pt x="0" y="1711"/>
                    <a:pt x="487" y="2440"/>
                  </a:cubicBezTo>
                  <a:cubicBezTo>
                    <a:pt x="807" y="2874"/>
                    <a:pt x="1291" y="3108"/>
                    <a:pt x="1786" y="3108"/>
                  </a:cubicBezTo>
                  <a:cubicBezTo>
                    <a:pt x="2090" y="3108"/>
                    <a:pt x="2398" y="3020"/>
                    <a:pt x="2675" y="2835"/>
                  </a:cubicBezTo>
                  <a:cubicBezTo>
                    <a:pt x="3344" y="2349"/>
                    <a:pt x="3526" y="1376"/>
                    <a:pt x="3040" y="677"/>
                  </a:cubicBezTo>
                  <a:cubicBezTo>
                    <a:pt x="2742" y="231"/>
                    <a:pt x="2251" y="1"/>
                    <a:pt x="1762" y="1"/>
                  </a:cubicBezTo>
                  <a:close/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40300" rIns="91425" bIns="40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05"/>
            <p:cNvSpPr/>
            <p:nvPr/>
          </p:nvSpPr>
          <p:spPr>
            <a:xfrm>
              <a:off x="1547280" y="1655280"/>
              <a:ext cx="304200" cy="629640"/>
            </a:xfrm>
            <a:custGeom>
              <a:avLst/>
              <a:gdLst/>
              <a:ahLst/>
              <a:cxnLst/>
              <a:rect l="l" t="t" r="r" b="b"/>
              <a:pathLst>
                <a:path w="11733" h="24256" extrusionOk="0">
                  <a:moveTo>
                    <a:pt x="4651" y="0"/>
                  </a:moveTo>
                  <a:lnTo>
                    <a:pt x="0" y="4347"/>
                  </a:lnTo>
                  <a:lnTo>
                    <a:pt x="6262" y="24256"/>
                  </a:lnTo>
                  <a:lnTo>
                    <a:pt x="11733" y="22493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05"/>
            <p:cNvSpPr/>
            <p:nvPr/>
          </p:nvSpPr>
          <p:spPr>
            <a:xfrm>
              <a:off x="1544400" y="1649520"/>
              <a:ext cx="311400" cy="637560"/>
            </a:xfrm>
            <a:custGeom>
              <a:avLst/>
              <a:gdLst/>
              <a:ahLst/>
              <a:cxnLst/>
              <a:rect l="l" t="t" r="r" b="b"/>
              <a:pathLst>
                <a:path w="12007" h="24561" extrusionOk="0">
                  <a:moveTo>
                    <a:pt x="4742" y="396"/>
                  </a:moveTo>
                  <a:lnTo>
                    <a:pt x="11733" y="22645"/>
                  </a:lnTo>
                  <a:lnTo>
                    <a:pt x="6445" y="24317"/>
                  </a:lnTo>
                  <a:lnTo>
                    <a:pt x="274" y="4590"/>
                  </a:lnTo>
                  <a:lnTo>
                    <a:pt x="4742" y="396"/>
                  </a:lnTo>
                  <a:close/>
                  <a:moveTo>
                    <a:pt x="4834" y="0"/>
                  </a:moveTo>
                  <a:lnTo>
                    <a:pt x="1" y="4499"/>
                  </a:lnTo>
                  <a:lnTo>
                    <a:pt x="6293" y="24560"/>
                  </a:lnTo>
                  <a:lnTo>
                    <a:pt x="12007" y="22797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05"/>
            <p:cNvSpPr/>
            <p:nvPr/>
          </p:nvSpPr>
          <p:spPr>
            <a:xfrm>
              <a:off x="1556280" y="1823400"/>
              <a:ext cx="325800" cy="488880"/>
            </a:xfrm>
            <a:custGeom>
              <a:avLst/>
              <a:gdLst/>
              <a:ahLst/>
              <a:cxnLst/>
              <a:rect l="l" t="t" r="r" b="b"/>
              <a:pathLst>
                <a:path w="12555" h="18846" extrusionOk="0">
                  <a:moveTo>
                    <a:pt x="7356" y="0"/>
                  </a:moveTo>
                  <a:lnTo>
                    <a:pt x="1" y="2310"/>
                  </a:lnTo>
                  <a:lnTo>
                    <a:pt x="5198" y="18846"/>
                  </a:lnTo>
                  <a:lnTo>
                    <a:pt x="12554" y="16505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05"/>
            <p:cNvSpPr/>
            <p:nvPr/>
          </p:nvSpPr>
          <p:spPr>
            <a:xfrm>
              <a:off x="1533240" y="1626840"/>
              <a:ext cx="149760" cy="170640"/>
            </a:xfrm>
            <a:custGeom>
              <a:avLst/>
              <a:gdLst/>
              <a:ahLst/>
              <a:cxnLst/>
              <a:rect l="l" t="t" r="r" b="b"/>
              <a:pathLst>
                <a:path w="5776" h="6592" extrusionOk="0">
                  <a:moveTo>
                    <a:pt x="3651" y="0"/>
                  </a:moveTo>
                  <a:cubicBezTo>
                    <a:pt x="2631" y="0"/>
                    <a:pt x="1459" y="927"/>
                    <a:pt x="790" y="2338"/>
                  </a:cubicBezTo>
                  <a:cubicBezTo>
                    <a:pt x="0" y="4101"/>
                    <a:pt x="304" y="5925"/>
                    <a:pt x="1459" y="6442"/>
                  </a:cubicBezTo>
                  <a:cubicBezTo>
                    <a:pt x="1668" y="6543"/>
                    <a:pt x="1892" y="6591"/>
                    <a:pt x="2125" y="6591"/>
                  </a:cubicBezTo>
                  <a:cubicBezTo>
                    <a:pt x="3144" y="6591"/>
                    <a:pt x="4317" y="5664"/>
                    <a:pt x="4985" y="4253"/>
                  </a:cubicBezTo>
                  <a:cubicBezTo>
                    <a:pt x="5775" y="2490"/>
                    <a:pt x="5471" y="667"/>
                    <a:pt x="4316" y="150"/>
                  </a:cubicBezTo>
                  <a:cubicBezTo>
                    <a:pt x="4108" y="48"/>
                    <a:pt x="3883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85300" rIns="91425" bIns="85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05"/>
            <p:cNvSpPr/>
            <p:nvPr/>
          </p:nvSpPr>
          <p:spPr>
            <a:xfrm>
              <a:off x="1529280" y="1624320"/>
              <a:ext cx="156600" cy="176040"/>
            </a:xfrm>
            <a:custGeom>
              <a:avLst/>
              <a:gdLst/>
              <a:ahLst/>
              <a:cxnLst/>
              <a:rect l="l" t="t" r="r" b="b"/>
              <a:pathLst>
                <a:path w="6049" h="6796" extrusionOk="0">
                  <a:moveTo>
                    <a:pt x="3815" y="184"/>
                  </a:moveTo>
                  <a:cubicBezTo>
                    <a:pt x="4029" y="184"/>
                    <a:pt x="4231" y="221"/>
                    <a:pt x="4408" y="302"/>
                  </a:cubicBezTo>
                  <a:cubicBezTo>
                    <a:pt x="5502" y="818"/>
                    <a:pt x="5745" y="2581"/>
                    <a:pt x="4985" y="4253"/>
                  </a:cubicBezTo>
                  <a:cubicBezTo>
                    <a:pt x="4590" y="5104"/>
                    <a:pt x="4043" y="5742"/>
                    <a:pt x="3374" y="6168"/>
                  </a:cubicBezTo>
                  <a:cubicBezTo>
                    <a:pt x="2976" y="6395"/>
                    <a:pt x="2590" y="6517"/>
                    <a:pt x="2230" y="6517"/>
                  </a:cubicBezTo>
                  <a:cubicBezTo>
                    <a:pt x="2013" y="6517"/>
                    <a:pt x="1806" y="6472"/>
                    <a:pt x="1611" y="6381"/>
                  </a:cubicBezTo>
                  <a:cubicBezTo>
                    <a:pt x="486" y="5894"/>
                    <a:pt x="274" y="4101"/>
                    <a:pt x="1034" y="2429"/>
                  </a:cubicBezTo>
                  <a:cubicBezTo>
                    <a:pt x="1550" y="1335"/>
                    <a:pt x="2401" y="545"/>
                    <a:pt x="3222" y="271"/>
                  </a:cubicBezTo>
                  <a:cubicBezTo>
                    <a:pt x="3423" y="214"/>
                    <a:pt x="3624" y="184"/>
                    <a:pt x="3815" y="184"/>
                  </a:cubicBezTo>
                  <a:close/>
                  <a:moveTo>
                    <a:pt x="3819" y="0"/>
                  </a:moveTo>
                  <a:cubicBezTo>
                    <a:pt x="2735" y="0"/>
                    <a:pt x="1520" y="937"/>
                    <a:pt x="851" y="2399"/>
                  </a:cubicBezTo>
                  <a:cubicBezTo>
                    <a:pt x="0" y="4192"/>
                    <a:pt x="304" y="6077"/>
                    <a:pt x="1520" y="6654"/>
                  </a:cubicBezTo>
                  <a:cubicBezTo>
                    <a:pt x="1742" y="6750"/>
                    <a:pt x="1973" y="6795"/>
                    <a:pt x="2212" y="6795"/>
                  </a:cubicBezTo>
                  <a:cubicBezTo>
                    <a:pt x="2430" y="6795"/>
                    <a:pt x="2656" y="6757"/>
                    <a:pt x="2888" y="6685"/>
                  </a:cubicBezTo>
                  <a:cubicBezTo>
                    <a:pt x="3131" y="6624"/>
                    <a:pt x="3313" y="6533"/>
                    <a:pt x="3526" y="6442"/>
                  </a:cubicBezTo>
                  <a:cubicBezTo>
                    <a:pt x="4225" y="5986"/>
                    <a:pt x="4833" y="5287"/>
                    <a:pt x="5198" y="4405"/>
                  </a:cubicBezTo>
                  <a:cubicBezTo>
                    <a:pt x="6049" y="2642"/>
                    <a:pt x="5745" y="727"/>
                    <a:pt x="4529" y="150"/>
                  </a:cubicBezTo>
                  <a:cubicBezTo>
                    <a:pt x="4304" y="49"/>
                    <a:pt x="4065" y="0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88200" rIns="91425" bIns="88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05"/>
            <p:cNvSpPr/>
            <p:nvPr/>
          </p:nvSpPr>
          <p:spPr>
            <a:xfrm>
              <a:off x="1557000" y="1879200"/>
              <a:ext cx="347760" cy="447120"/>
            </a:xfrm>
            <a:custGeom>
              <a:avLst/>
              <a:gdLst/>
              <a:ahLst/>
              <a:cxnLst/>
              <a:rect l="l" t="t" r="r" b="b"/>
              <a:pathLst>
                <a:path w="13405" h="17235" extrusionOk="0">
                  <a:moveTo>
                    <a:pt x="8876" y="0"/>
                  </a:moveTo>
                  <a:lnTo>
                    <a:pt x="0" y="2797"/>
                  </a:lnTo>
                  <a:lnTo>
                    <a:pt x="4529" y="17235"/>
                  </a:lnTo>
                  <a:lnTo>
                    <a:pt x="13405" y="144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05"/>
            <p:cNvSpPr/>
            <p:nvPr/>
          </p:nvSpPr>
          <p:spPr>
            <a:xfrm>
              <a:off x="1553040" y="1876320"/>
              <a:ext cx="354960" cy="453600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05"/>
            <p:cNvSpPr/>
            <p:nvPr/>
          </p:nvSpPr>
          <p:spPr>
            <a:xfrm>
              <a:off x="1600200" y="1938600"/>
              <a:ext cx="118080" cy="373680"/>
            </a:xfrm>
            <a:custGeom>
              <a:avLst/>
              <a:gdLst/>
              <a:ahLst/>
              <a:cxnLst/>
              <a:rect l="l" t="t" r="r" b="b"/>
              <a:pathLst>
                <a:path w="4561" h="14408" extrusionOk="0">
                  <a:moveTo>
                    <a:pt x="1" y="0"/>
                  </a:moveTo>
                  <a:lnTo>
                    <a:pt x="4560" y="14408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05"/>
            <p:cNvSpPr/>
            <p:nvPr/>
          </p:nvSpPr>
          <p:spPr>
            <a:xfrm>
              <a:off x="1598040" y="1937880"/>
              <a:ext cx="122760" cy="376200"/>
            </a:xfrm>
            <a:custGeom>
              <a:avLst/>
              <a:gdLst/>
              <a:ahLst/>
              <a:cxnLst/>
              <a:rect l="l" t="t" r="r" b="b"/>
              <a:pathLst>
                <a:path w="4743" h="14500" extrusionOk="0">
                  <a:moveTo>
                    <a:pt x="213" y="1"/>
                  </a:moveTo>
                  <a:lnTo>
                    <a:pt x="1" y="62"/>
                  </a:lnTo>
                  <a:lnTo>
                    <a:pt x="4530" y="14499"/>
                  </a:lnTo>
                  <a:lnTo>
                    <a:pt x="4742" y="1440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05"/>
            <p:cNvSpPr/>
            <p:nvPr/>
          </p:nvSpPr>
          <p:spPr>
            <a:xfrm>
              <a:off x="1616040" y="1869120"/>
              <a:ext cx="17640" cy="57960"/>
            </a:xfrm>
            <a:custGeom>
              <a:avLst/>
              <a:gdLst/>
              <a:ahLst/>
              <a:cxnLst/>
              <a:rect l="l" t="t" r="r" b="b"/>
              <a:pathLst>
                <a:path w="700" h="2250" extrusionOk="0">
                  <a:moveTo>
                    <a:pt x="1" y="0"/>
                  </a:moveTo>
                  <a:lnTo>
                    <a:pt x="700" y="225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29150" rIns="91425" bIns="29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05"/>
            <p:cNvSpPr/>
            <p:nvPr/>
          </p:nvSpPr>
          <p:spPr>
            <a:xfrm>
              <a:off x="1612800" y="1869120"/>
              <a:ext cx="24120" cy="59760"/>
            </a:xfrm>
            <a:custGeom>
              <a:avLst/>
              <a:gdLst/>
              <a:ahLst/>
              <a:cxnLst/>
              <a:rect l="l" t="t" r="r" b="b"/>
              <a:pathLst>
                <a:path w="943" h="2311" extrusionOk="0">
                  <a:moveTo>
                    <a:pt x="213" y="0"/>
                  </a:moveTo>
                  <a:lnTo>
                    <a:pt x="0" y="61"/>
                  </a:lnTo>
                  <a:lnTo>
                    <a:pt x="699" y="2310"/>
                  </a:lnTo>
                  <a:lnTo>
                    <a:pt x="942" y="225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29875" rIns="91425" bIns="29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05"/>
            <p:cNvSpPr/>
            <p:nvPr/>
          </p:nvSpPr>
          <p:spPr>
            <a:xfrm>
              <a:off x="1553040" y="1876320"/>
              <a:ext cx="354960" cy="453600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05"/>
            <p:cNvSpPr/>
            <p:nvPr/>
          </p:nvSpPr>
          <p:spPr>
            <a:xfrm>
              <a:off x="1623240" y="2159280"/>
              <a:ext cx="280800" cy="166680"/>
            </a:xfrm>
            <a:custGeom>
              <a:avLst/>
              <a:gdLst/>
              <a:ahLst/>
              <a:cxnLst/>
              <a:rect l="l" t="t" r="r" b="b"/>
              <a:pathLst>
                <a:path w="10822" h="6428" extrusionOk="0">
                  <a:moveTo>
                    <a:pt x="2130" y="1"/>
                  </a:moveTo>
                  <a:cubicBezTo>
                    <a:pt x="837" y="1"/>
                    <a:pt x="0" y="196"/>
                    <a:pt x="0" y="196"/>
                  </a:cubicBezTo>
                  <a:lnTo>
                    <a:pt x="1976" y="6427"/>
                  </a:lnTo>
                  <a:lnTo>
                    <a:pt x="10821" y="3631"/>
                  </a:lnTo>
                  <a:cubicBezTo>
                    <a:pt x="7853" y="568"/>
                    <a:pt x="4331" y="1"/>
                    <a:pt x="2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83500" rIns="91425" bIns="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05"/>
            <p:cNvSpPr/>
            <p:nvPr/>
          </p:nvSpPr>
          <p:spPr>
            <a:xfrm>
              <a:off x="1620000" y="2156040"/>
              <a:ext cx="290160" cy="173520"/>
            </a:xfrm>
            <a:custGeom>
              <a:avLst/>
              <a:gdLst/>
              <a:ahLst/>
              <a:cxnLst/>
              <a:rect l="l" t="t" r="r" b="b"/>
              <a:pathLst>
                <a:path w="11187" h="6699" extrusionOk="0">
                  <a:moveTo>
                    <a:pt x="2229" y="281"/>
                  </a:moveTo>
                  <a:cubicBezTo>
                    <a:pt x="4387" y="281"/>
                    <a:pt x="7848" y="817"/>
                    <a:pt x="10761" y="3750"/>
                  </a:cubicBezTo>
                  <a:lnTo>
                    <a:pt x="2159" y="6425"/>
                  </a:lnTo>
                  <a:lnTo>
                    <a:pt x="274" y="437"/>
                  </a:lnTo>
                  <a:cubicBezTo>
                    <a:pt x="548" y="390"/>
                    <a:pt x="1256" y="281"/>
                    <a:pt x="2229" y="281"/>
                  </a:cubicBezTo>
                  <a:close/>
                  <a:moveTo>
                    <a:pt x="2208" y="1"/>
                  </a:moveTo>
                  <a:cubicBezTo>
                    <a:pt x="942" y="1"/>
                    <a:pt x="122" y="194"/>
                    <a:pt x="122" y="194"/>
                  </a:cubicBezTo>
                  <a:lnTo>
                    <a:pt x="1" y="255"/>
                  </a:lnTo>
                  <a:lnTo>
                    <a:pt x="2007" y="6698"/>
                  </a:lnTo>
                  <a:lnTo>
                    <a:pt x="11186" y="3811"/>
                  </a:lnTo>
                  <a:lnTo>
                    <a:pt x="11065" y="3659"/>
                  </a:lnTo>
                  <a:cubicBezTo>
                    <a:pt x="8603" y="1106"/>
                    <a:pt x="5745" y="315"/>
                    <a:pt x="3800" y="103"/>
                  </a:cubicBezTo>
                  <a:cubicBezTo>
                    <a:pt x="3220" y="28"/>
                    <a:pt x="2683" y="1"/>
                    <a:pt x="2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86750" rIns="91425" bIns="86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05"/>
            <p:cNvSpPr/>
            <p:nvPr/>
          </p:nvSpPr>
          <p:spPr>
            <a:xfrm>
              <a:off x="1484280" y="2068560"/>
              <a:ext cx="249840" cy="306000"/>
            </a:xfrm>
            <a:custGeom>
              <a:avLst/>
              <a:gdLst/>
              <a:ahLst/>
              <a:cxnLst/>
              <a:rect l="l" t="t" r="r" b="b"/>
              <a:pathLst>
                <a:path w="9637" h="11794" extrusionOk="0">
                  <a:moveTo>
                    <a:pt x="335" y="0"/>
                  </a:moveTo>
                  <a:lnTo>
                    <a:pt x="1" y="11520"/>
                  </a:lnTo>
                  <a:lnTo>
                    <a:pt x="9332" y="11794"/>
                  </a:lnTo>
                  <a:lnTo>
                    <a:pt x="9636" y="27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05"/>
            <p:cNvSpPr/>
            <p:nvPr/>
          </p:nvSpPr>
          <p:spPr>
            <a:xfrm>
              <a:off x="1481040" y="2065680"/>
              <a:ext cx="256320" cy="311400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05"/>
            <p:cNvSpPr/>
            <p:nvPr/>
          </p:nvSpPr>
          <p:spPr>
            <a:xfrm>
              <a:off x="1530000" y="2070360"/>
              <a:ext cx="9000" cy="298800"/>
            </a:xfrm>
            <a:custGeom>
              <a:avLst/>
              <a:gdLst/>
              <a:ahLst/>
              <a:cxnLst/>
              <a:rect l="l" t="t" r="r" b="b"/>
              <a:pathLst>
                <a:path w="366" h="11521" extrusionOk="0">
                  <a:moveTo>
                    <a:pt x="365" y="0"/>
                  </a:moveTo>
                  <a:lnTo>
                    <a:pt x="1" y="1152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05"/>
            <p:cNvSpPr/>
            <p:nvPr/>
          </p:nvSpPr>
          <p:spPr>
            <a:xfrm>
              <a:off x="1527840" y="2070360"/>
              <a:ext cx="14040" cy="298800"/>
            </a:xfrm>
            <a:custGeom>
              <a:avLst/>
              <a:gdLst/>
              <a:ahLst/>
              <a:cxnLst/>
              <a:rect l="l" t="t" r="r" b="b"/>
              <a:pathLst>
                <a:path w="548" h="11521" extrusionOk="0">
                  <a:moveTo>
                    <a:pt x="335" y="0"/>
                  </a:moveTo>
                  <a:lnTo>
                    <a:pt x="0" y="11490"/>
                  </a:lnTo>
                  <a:lnTo>
                    <a:pt x="213" y="1152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5"/>
            <p:cNvSpPr/>
            <p:nvPr/>
          </p:nvSpPr>
          <p:spPr>
            <a:xfrm>
              <a:off x="1481040" y="2065680"/>
              <a:ext cx="256320" cy="311400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05"/>
            <p:cNvSpPr/>
            <p:nvPr/>
          </p:nvSpPr>
          <p:spPr>
            <a:xfrm>
              <a:off x="1485000" y="2300760"/>
              <a:ext cx="239760" cy="154440"/>
            </a:xfrm>
            <a:custGeom>
              <a:avLst/>
              <a:gdLst/>
              <a:ahLst/>
              <a:cxnLst/>
              <a:rect l="l" t="t" r="r" b="b"/>
              <a:pathLst>
                <a:path w="9242" h="5965" extrusionOk="0">
                  <a:moveTo>
                    <a:pt x="4433" y="0"/>
                  </a:moveTo>
                  <a:cubicBezTo>
                    <a:pt x="2023" y="0"/>
                    <a:pt x="61" y="1274"/>
                    <a:pt x="31" y="2832"/>
                  </a:cubicBezTo>
                  <a:cubicBezTo>
                    <a:pt x="1" y="4473"/>
                    <a:pt x="2007" y="5871"/>
                    <a:pt x="4500" y="5962"/>
                  </a:cubicBezTo>
                  <a:cubicBezTo>
                    <a:pt x="4557" y="5964"/>
                    <a:pt x="4615" y="5964"/>
                    <a:pt x="4672" y="5964"/>
                  </a:cubicBezTo>
                  <a:cubicBezTo>
                    <a:pt x="7117" y="5964"/>
                    <a:pt x="9120" y="4709"/>
                    <a:pt x="9150" y="3105"/>
                  </a:cubicBezTo>
                  <a:cubicBezTo>
                    <a:pt x="9241" y="1433"/>
                    <a:pt x="7174" y="66"/>
                    <a:pt x="4682" y="5"/>
                  </a:cubicBezTo>
                  <a:cubicBezTo>
                    <a:pt x="4599" y="2"/>
                    <a:pt x="4516" y="0"/>
                    <a:pt x="4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77400" rIns="91425" bIns="77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05"/>
            <p:cNvSpPr/>
            <p:nvPr/>
          </p:nvSpPr>
          <p:spPr>
            <a:xfrm>
              <a:off x="1482120" y="2297520"/>
              <a:ext cx="245160" cy="160920"/>
            </a:xfrm>
            <a:custGeom>
              <a:avLst/>
              <a:gdLst/>
              <a:ahLst/>
              <a:cxnLst/>
              <a:rect l="l" t="t" r="r" b="b"/>
              <a:pathLst>
                <a:path w="9454" h="6206" extrusionOk="0">
                  <a:moveTo>
                    <a:pt x="4599" y="213"/>
                  </a:moveTo>
                  <a:cubicBezTo>
                    <a:pt x="4677" y="213"/>
                    <a:pt x="4755" y="215"/>
                    <a:pt x="4833" y="218"/>
                  </a:cubicBezTo>
                  <a:cubicBezTo>
                    <a:pt x="7295" y="309"/>
                    <a:pt x="9241" y="1647"/>
                    <a:pt x="9180" y="3227"/>
                  </a:cubicBezTo>
                  <a:cubicBezTo>
                    <a:pt x="9180" y="3987"/>
                    <a:pt x="8694" y="4686"/>
                    <a:pt x="7873" y="5203"/>
                  </a:cubicBezTo>
                  <a:cubicBezTo>
                    <a:pt x="7040" y="5720"/>
                    <a:pt x="5991" y="5965"/>
                    <a:pt x="4878" y="5965"/>
                  </a:cubicBezTo>
                  <a:cubicBezTo>
                    <a:pt x="4812" y="5965"/>
                    <a:pt x="4747" y="5964"/>
                    <a:pt x="4681" y="5963"/>
                  </a:cubicBezTo>
                  <a:cubicBezTo>
                    <a:pt x="2219" y="5902"/>
                    <a:pt x="274" y="4564"/>
                    <a:pt x="304" y="2954"/>
                  </a:cubicBezTo>
                  <a:cubicBezTo>
                    <a:pt x="335" y="1859"/>
                    <a:pt x="1338" y="947"/>
                    <a:pt x="2736" y="491"/>
                  </a:cubicBezTo>
                  <a:cubicBezTo>
                    <a:pt x="3281" y="328"/>
                    <a:pt x="3924" y="213"/>
                    <a:pt x="4599" y="213"/>
                  </a:cubicBezTo>
                  <a:close/>
                  <a:moveTo>
                    <a:pt x="4584" y="1"/>
                  </a:moveTo>
                  <a:cubicBezTo>
                    <a:pt x="2114" y="1"/>
                    <a:pt x="120" y="1306"/>
                    <a:pt x="61" y="2954"/>
                  </a:cubicBezTo>
                  <a:cubicBezTo>
                    <a:pt x="0" y="4686"/>
                    <a:pt x="2067" y="6115"/>
                    <a:pt x="4621" y="6206"/>
                  </a:cubicBezTo>
                  <a:cubicBezTo>
                    <a:pt x="5380" y="6206"/>
                    <a:pt x="6140" y="6084"/>
                    <a:pt x="6809" y="5902"/>
                  </a:cubicBezTo>
                  <a:cubicBezTo>
                    <a:pt x="7235" y="5780"/>
                    <a:pt x="7599" y="5598"/>
                    <a:pt x="7934" y="5385"/>
                  </a:cubicBezTo>
                  <a:cubicBezTo>
                    <a:pt x="8846" y="4838"/>
                    <a:pt x="9332" y="4078"/>
                    <a:pt x="9393" y="3227"/>
                  </a:cubicBezTo>
                  <a:cubicBezTo>
                    <a:pt x="9453" y="1525"/>
                    <a:pt x="7417" y="66"/>
                    <a:pt x="4833" y="5"/>
                  </a:cubicBezTo>
                  <a:cubicBezTo>
                    <a:pt x="4750" y="2"/>
                    <a:pt x="4667" y="1"/>
                    <a:pt x="4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80625" rIns="91425" bIns="80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105"/>
          <p:cNvSpPr/>
          <p:nvPr/>
        </p:nvSpPr>
        <p:spPr>
          <a:xfrm>
            <a:off x="2230920" y="7149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05"/>
          <p:cNvSpPr/>
          <p:nvPr/>
        </p:nvSpPr>
        <p:spPr>
          <a:xfrm>
            <a:off x="836640" y="311580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105"/>
          <p:cNvGrpSpPr/>
          <p:nvPr/>
        </p:nvGrpSpPr>
        <p:grpSpPr>
          <a:xfrm>
            <a:off x="6446821" y="1443796"/>
            <a:ext cx="1925039" cy="1315768"/>
            <a:chOff x="6446821" y="1443796"/>
            <a:chExt cx="1925039" cy="1315768"/>
          </a:xfrm>
        </p:grpSpPr>
        <p:grpSp>
          <p:nvGrpSpPr>
            <p:cNvPr id="648" name="Google Shape;648;p105"/>
            <p:cNvGrpSpPr/>
            <p:nvPr/>
          </p:nvGrpSpPr>
          <p:grpSpPr>
            <a:xfrm>
              <a:off x="6446821" y="1443796"/>
              <a:ext cx="1925039" cy="1315768"/>
              <a:chOff x="6446821" y="1443796"/>
              <a:chExt cx="1925039" cy="1315768"/>
            </a:xfrm>
          </p:grpSpPr>
          <p:sp>
            <p:nvSpPr>
              <p:cNvPr id="649" name="Google Shape;649;p105"/>
              <p:cNvSpPr/>
              <p:nvPr/>
            </p:nvSpPr>
            <p:spPr>
              <a:xfrm rot="131400">
                <a:off x="6745320" y="2039040"/>
                <a:ext cx="178200" cy="20736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05"/>
              <p:cNvSpPr/>
              <p:nvPr/>
            </p:nvSpPr>
            <p:spPr>
              <a:xfrm rot="131400">
                <a:off x="6469920" y="1479240"/>
                <a:ext cx="1878840" cy="1244880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05"/>
              <p:cNvSpPr/>
              <p:nvPr/>
            </p:nvSpPr>
            <p:spPr>
              <a:xfrm rot="131400">
                <a:off x="6786000" y="1589760"/>
                <a:ext cx="133200" cy="12456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2275" rIns="91425" bIns="62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05"/>
              <p:cNvSpPr/>
              <p:nvPr/>
            </p:nvSpPr>
            <p:spPr>
              <a:xfrm rot="131400">
                <a:off x="6921000" y="1563120"/>
                <a:ext cx="91800" cy="9864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9300" rIns="91425" bIns="49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05"/>
              <p:cNvSpPr/>
              <p:nvPr/>
            </p:nvSpPr>
            <p:spPr>
              <a:xfrm rot="131400">
                <a:off x="7008480" y="1546920"/>
                <a:ext cx="9684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075" rIns="91425" bIns="46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05"/>
              <p:cNvSpPr/>
              <p:nvPr/>
            </p:nvSpPr>
            <p:spPr>
              <a:xfrm rot="131400">
                <a:off x="7109640" y="1544040"/>
                <a:ext cx="73440" cy="8784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900" rIns="91425" bIns="43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05"/>
              <p:cNvSpPr/>
              <p:nvPr/>
            </p:nvSpPr>
            <p:spPr>
              <a:xfrm rot="131400">
                <a:off x="7192440" y="1549800"/>
                <a:ext cx="9216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625" rIns="91425" bIns="44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05"/>
              <p:cNvSpPr/>
              <p:nvPr/>
            </p:nvSpPr>
            <p:spPr>
              <a:xfrm rot="131400">
                <a:off x="7284960" y="1563480"/>
                <a:ext cx="95040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900" rIns="91425" bIns="43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05"/>
              <p:cNvSpPr/>
              <p:nvPr/>
            </p:nvSpPr>
            <p:spPr>
              <a:xfrm rot="131400">
                <a:off x="7403760" y="1595520"/>
                <a:ext cx="93600" cy="9324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800" rIns="91425" bIns="46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05"/>
              <p:cNvSpPr/>
              <p:nvPr/>
            </p:nvSpPr>
            <p:spPr>
              <a:xfrm rot="131400">
                <a:off x="7491960" y="1624320"/>
                <a:ext cx="100440" cy="9684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600" rIns="91425" bIns="4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05"/>
              <p:cNvSpPr/>
              <p:nvPr/>
            </p:nvSpPr>
            <p:spPr>
              <a:xfrm rot="131400">
                <a:off x="7574400" y="1661040"/>
                <a:ext cx="10512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625" rIns="91425" bIns="44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05"/>
              <p:cNvSpPr/>
              <p:nvPr/>
            </p:nvSpPr>
            <p:spPr>
              <a:xfrm rot="131400">
                <a:off x="7657560" y="1705320"/>
                <a:ext cx="10584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275" rIns="91425" bIns="4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05"/>
              <p:cNvSpPr/>
              <p:nvPr/>
            </p:nvSpPr>
            <p:spPr>
              <a:xfrm rot="131400">
                <a:off x="7736040" y="1759320"/>
                <a:ext cx="7488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0025" rIns="91425" bIns="50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05"/>
              <p:cNvSpPr/>
              <p:nvPr/>
            </p:nvSpPr>
            <p:spPr>
              <a:xfrm rot="131400">
                <a:off x="7795080" y="1802880"/>
                <a:ext cx="77040" cy="8424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2100" rIns="91425" bIns="42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05"/>
              <p:cNvSpPr/>
              <p:nvPr/>
            </p:nvSpPr>
            <p:spPr>
              <a:xfrm rot="131400">
                <a:off x="7832160" y="1832400"/>
                <a:ext cx="10692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4000" rIns="91425" bIns="5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05"/>
              <p:cNvSpPr/>
              <p:nvPr/>
            </p:nvSpPr>
            <p:spPr>
              <a:xfrm rot="131400">
                <a:off x="7894080" y="1899720"/>
                <a:ext cx="10692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7875" rIns="91425" bIns="47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05"/>
              <p:cNvSpPr/>
              <p:nvPr/>
            </p:nvSpPr>
            <p:spPr>
              <a:xfrm rot="131400">
                <a:off x="7970400" y="1993680"/>
                <a:ext cx="10584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6425" rIns="91425" bIns="46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05"/>
              <p:cNvSpPr/>
              <p:nvPr/>
            </p:nvSpPr>
            <p:spPr>
              <a:xfrm rot="131400">
                <a:off x="8014680" y="2080080"/>
                <a:ext cx="10512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9675" rIns="91425" bIns="496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05"/>
              <p:cNvSpPr/>
              <p:nvPr/>
            </p:nvSpPr>
            <p:spPr>
              <a:xfrm rot="131400">
                <a:off x="8055360" y="2161800"/>
                <a:ext cx="9072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1400" rIns="91425" bIns="41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05"/>
              <p:cNvSpPr/>
              <p:nvPr/>
            </p:nvSpPr>
            <p:spPr>
              <a:xfrm rot="131400">
                <a:off x="8072280" y="2244600"/>
                <a:ext cx="914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600" rIns="91425" bIns="39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05"/>
              <p:cNvSpPr/>
              <p:nvPr/>
            </p:nvSpPr>
            <p:spPr>
              <a:xfrm rot="131400">
                <a:off x="7903800" y="2486880"/>
                <a:ext cx="13428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2625" rIns="91425" bIns="62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05"/>
              <p:cNvSpPr/>
              <p:nvPr/>
            </p:nvSpPr>
            <p:spPr>
              <a:xfrm rot="131400">
                <a:off x="7809840" y="2541600"/>
                <a:ext cx="92520" cy="9792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950" rIns="91425" bIns="48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05"/>
              <p:cNvSpPr/>
              <p:nvPr/>
            </p:nvSpPr>
            <p:spPr>
              <a:xfrm rot="131400">
                <a:off x="7720920" y="2565360"/>
                <a:ext cx="9612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075" rIns="91425" bIns="46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05"/>
              <p:cNvSpPr/>
              <p:nvPr/>
            </p:nvSpPr>
            <p:spPr>
              <a:xfrm rot="131400">
                <a:off x="7541640" y="2566800"/>
                <a:ext cx="914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625" rIns="91425" bIns="44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05"/>
              <p:cNvSpPr/>
              <p:nvPr/>
            </p:nvSpPr>
            <p:spPr>
              <a:xfrm rot="131400">
                <a:off x="7445520" y="2556360"/>
                <a:ext cx="9360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550" rIns="91425" bIns="43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05"/>
              <p:cNvSpPr/>
              <p:nvPr/>
            </p:nvSpPr>
            <p:spPr>
              <a:xfrm rot="131400">
                <a:off x="7327440" y="2518920"/>
                <a:ext cx="92520" cy="9288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425" rIns="91425" bIns="46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05"/>
              <p:cNvSpPr/>
              <p:nvPr/>
            </p:nvSpPr>
            <p:spPr>
              <a:xfrm rot="131400">
                <a:off x="7230600" y="2487240"/>
                <a:ext cx="10080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8225" rIns="91425" bIns="48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05"/>
              <p:cNvSpPr/>
              <p:nvPr/>
            </p:nvSpPr>
            <p:spPr>
              <a:xfrm rot="131400">
                <a:off x="7145280" y="2459160"/>
                <a:ext cx="10440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625" rIns="91425" bIns="44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05"/>
              <p:cNvSpPr/>
              <p:nvPr/>
            </p:nvSpPr>
            <p:spPr>
              <a:xfrm rot="131400">
                <a:off x="7059240" y="2415240"/>
                <a:ext cx="10692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4275" rIns="91425" bIns="4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05"/>
              <p:cNvSpPr/>
              <p:nvPr/>
            </p:nvSpPr>
            <p:spPr>
              <a:xfrm rot="131400">
                <a:off x="7013160" y="2351520"/>
                <a:ext cx="7416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9675" rIns="91425" bIns="496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05"/>
              <p:cNvSpPr/>
              <p:nvPr/>
            </p:nvSpPr>
            <p:spPr>
              <a:xfrm rot="131400">
                <a:off x="6951240" y="2322720"/>
                <a:ext cx="7704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2475" rIns="91425" bIns="42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05"/>
              <p:cNvSpPr/>
              <p:nvPr/>
            </p:nvSpPr>
            <p:spPr>
              <a:xfrm rot="131400">
                <a:off x="6883200" y="2270520"/>
                <a:ext cx="10692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4000" rIns="91425" bIns="5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05"/>
              <p:cNvSpPr/>
              <p:nvPr/>
            </p:nvSpPr>
            <p:spPr>
              <a:xfrm rot="131400">
                <a:off x="6822000" y="2216520"/>
                <a:ext cx="106920" cy="9612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225" rIns="91425" bIns="48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05"/>
              <p:cNvSpPr/>
              <p:nvPr/>
            </p:nvSpPr>
            <p:spPr>
              <a:xfrm rot="131400">
                <a:off x="6743160" y="2125800"/>
                <a:ext cx="107640" cy="93240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6800" rIns="91425" bIns="46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05"/>
              <p:cNvSpPr/>
              <p:nvPr/>
            </p:nvSpPr>
            <p:spPr>
              <a:xfrm rot="131400">
                <a:off x="6702120" y="2033280"/>
                <a:ext cx="104400" cy="10008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0025" rIns="91425" bIns="50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05"/>
              <p:cNvSpPr/>
              <p:nvPr/>
            </p:nvSpPr>
            <p:spPr>
              <a:xfrm rot="131400">
                <a:off x="6673320" y="1967040"/>
                <a:ext cx="90720" cy="8532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2825" rIns="91425" bIns="42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05"/>
              <p:cNvSpPr/>
              <p:nvPr/>
            </p:nvSpPr>
            <p:spPr>
              <a:xfrm rot="131400">
                <a:off x="6652080" y="1890720"/>
                <a:ext cx="9324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600" rIns="91425" bIns="39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05"/>
              <p:cNvSpPr/>
              <p:nvPr/>
            </p:nvSpPr>
            <p:spPr>
              <a:xfrm rot="131400">
                <a:off x="6685200" y="1734120"/>
                <a:ext cx="7128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31300" rIns="91425" bIns="31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05"/>
              <p:cNvSpPr/>
              <p:nvPr/>
            </p:nvSpPr>
            <p:spPr>
              <a:xfrm rot="131400">
                <a:off x="8057520" y="2394720"/>
                <a:ext cx="7128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31300" rIns="91425" bIns="31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05"/>
              <p:cNvSpPr/>
              <p:nvPr/>
            </p:nvSpPr>
            <p:spPr>
              <a:xfrm rot="131400">
                <a:off x="7095240" y="1800000"/>
                <a:ext cx="685080" cy="506520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05"/>
              <p:cNvSpPr/>
              <p:nvPr/>
            </p:nvSpPr>
            <p:spPr>
              <a:xfrm rot="131400">
                <a:off x="7093440" y="1796760"/>
                <a:ext cx="69120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05"/>
              <p:cNvSpPr/>
              <p:nvPr/>
            </p:nvSpPr>
            <p:spPr>
              <a:xfrm rot="131400">
                <a:off x="7136280" y="1827360"/>
                <a:ext cx="321840" cy="28188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05"/>
              <p:cNvSpPr/>
              <p:nvPr/>
            </p:nvSpPr>
            <p:spPr>
              <a:xfrm rot="131400">
                <a:off x="7134120" y="1824840"/>
                <a:ext cx="327240" cy="28656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05"/>
              <p:cNvSpPr/>
              <p:nvPr/>
            </p:nvSpPr>
            <p:spPr>
              <a:xfrm rot="131400">
                <a:off x="7420680" y="1997640"/>
                <a:ext cx="317520" cy="281160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05"/>
              <p:cNvSpPr/>
              <p:nvPr/>
            </p:nvSpPr>
            <p:spPr>
              <a:xfrm rot="131400">
                <a:off x="7414920" y="1995120"/>
                <a:ext cx="328320" cy="286560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05"/>
              <p:cNvSpPr/>
              <p:nvPr/>
            </p:nvSpPr>
            <p:spPr>
              <a:xfrm rot="131400">
                <a:off x="7400880" y="2121120"/>
                <a:ext cx="314280" cy="275040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05"/>
              <p:cNvSpPr/>
              <p:nvPr/>
            </p:nvSpPr>
            <p:spPr>
              <a:xfrm rot="131400">
                <a:off x="7332120" y="2138760"/>
                <a:ext cx="313560" cy="275040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05"/>
              <p:cNvSpPr/>
              <p:nvPr/>
            </p:nvSpPr>
            <p:spPr>
              <a:xfrm rot="131400">
                <a:off x="7328520" y="2136240"/>
                <a:ext cx="320040" cy="280080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05"/>
              <p:cNvSpPr/>
              <p:nvPr/>
            </p:nvSpPr>
            <p:spPr>
              <a:xfrm rot="131400">
                <a:off x="7250040" y="1896120"/>
                <a:ext cx="11232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77400" rIns="91425" bIns="77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05"/>
              <p:cNvSpPr/>
              <p:nvPr/>
            </p:nvSpPr>
            <p:spPr>
              <a:xfrm rot="131400">
                <a:off x="7247520" y="1893960"/>
                <a:ext cx="117720" cy="15984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79900" rIns="91425" bIns="79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05"/>
              <p:cNvSpPr/>
              <p:nvPr/>
            </p:nvSpPr>
            <p:spPr>
              <a:xfrm rot="131400">
                <a:off x="7261920" y="1933560"/>
                <a:ext cx="896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9600" rIns="91425" bIns="39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05"/>
              <p:cNvSpPr/>
              <p:nvPr/>
            </p:nvSpPr>
            <p:spPr>
              <a:xfrm rot="131400">
                <a:off x="7258320" y="1931040"/>
                <a:ext cx="95400" cy="8352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1750" rIns="91425" bIns="41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05"/>
              <p:cNvSpPr/>
              <p:nvPr/>
            </p:nvSpPr>
            <p:spPr>
              <a:xfrm rot="131400">
                <a:off x="7234200" y="2039760"/>
                <a:ext cx="21240" cy="612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3225" rIns="91425" bIns="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05"/>
              <p:cNvSpPr/>
              <p:nvPr/>
            </p:nvSpPr>
            <p:spPr>
              <a:xfrm rot="131400">
                <a:off x="7231320" y="2037240"/>
                <a:ext cx="26280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750" rIns="91425" bIns="5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05"/>
              <p:cNvSpPr/>
              <p:nvPr/>
            </p:nvSpPr>
            <p:spPr>
              <a:xfrm rot="131400">
                <a:off x="7227720" y="2023560"/>
                <a:ext cx="25920" cy="324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800" rIns="91425" bIns="1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05"/>
              <p:cNvSpPr/>
              <p:nvPr/>
            </p:nvSpPr>
            <p:spPr>
              <a:xfrm rot="131400">
                <a:off x="7226640" y="2021040"/>
                <a:ext cx="2988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00" rIns="91425" bIns="4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05"/>
              <p:cNvSpPr/>
              <p:nvPr/>
            </p:nvSpPr>
            <p:spPr>
              <a:xfrm rot="131400">
                <a:off x="7228440" y="2003760"/>
                <a:ext cx="241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0000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350" rIns="91425" bIns="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05"/>
              <p:cNvSpPr/>
              <p:nvPr/>
            </p:nvSpPr>
            <p:spPr>
              <a:xfrm rot="131400">
                <a:off x="7225560" y="2002680"/>
                <a:ext cx="30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2150" rIns="91425" bIns="2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05"/>
              <p:cNvSpPr/>
              <p:nvPr/>
            </p:nvSpPr>
            <p:spPr>
              <a:xfrm rot="131400">
                <a:off x="7231680" y="1980360"/>
                <a:ext cx="25200" cy="324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800" rIns="91425" bIns="1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05"/>
              <p:cNvSpPr/>
              <p:nvPr/>
            </p:nvSpPr>
            <p:spPr>
              <a:xfrm rot="131400">
                <a:off x="7229520" y="1977840"/>
                <a:ext cx="3060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00" rIns="91425" bIns="4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05"/>
              <p:cNvSpPr/>
              <p:nvPr/>
            </p:nvSpPr>
            <p:spPr>
              <a:xfrm rot="131400">
                <a:off x="7237440" y="1957680"/>
                <a:ext cx="25200" cy="792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3950" rIns="91425" bIns="3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05"/>
              <p:cNvSpPr/>
              <p:nvPr/>
            </p:nvSpPr>
            <p:spPr>
              <a:xfrm rot="131400">
                <a:off x="7234200" y="1956240"/>
                <a:ext cx="3132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100" rIns="91425" bIns="6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05"/>
              <p:cNvSpPr/>
              <p:nvPr/>
            </p:nvSpPr>
            <p:spPr>
              <a:xfrm rot="131400">
                <a:off x="7336800" y="1874160"/>
                <a:ext cx="576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0800" rIns="91425" bIns="1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05"/>
              <p:cNvSpPr/>
              <p:nvPr/>
            </p:nvSpPr>
            <p:spPr>
              <a:xfrm rot="131400">
                <a:off x="7334280" y="1873080"/>
                <a:ext cx="1044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2950" rIns="91425" bIns="12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05"/>
              <p:cNvSpPr/>
              <p:nvPr/>
            </p:nvSpPr>
            <p:spPr>
              <a:xfrm rot="131400">
                <a:off x="7317000" y="1878120"/>
                <a:ext cx="1044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1875" rIns="91425" bIns="11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05"/>
              <p:cNvSpPr/>
              <p:nvPr/>
            </p:nvSpPr>
            <p:spPr>
              <a:xfrm rot="131400">
                <a:off x="7314480" y="1875600"/>
                <a:ext cx="1512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4400" rIns="91425" bIns="14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05"/>
              <p:cNvSpPr/>
              <p:nvPr/>
            </p:nvSpPr>
            <p:spPr>
              <a:xfrm rot="131400">
                <a:off x="7296840" y="1889280"/>
                <a:ext cx="1260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0800" rIns="91425" bIns="1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05"/>
              <p:cNvSpPr/>
              <p:nvPr/>
            </p:nvSpPr>
            <p:spPr>
              <a:xfrm rot="131400">
                <a:off x="7293960" y="1886040"/>
                <a:ext cx="18720" cy="2628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3300" rIns="91425" bIns="13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05"/>
              <p:cNvSpPr/>
              <p:nvPr/>
            </p:nvSpPr>
            <p:spPr>
              <a:xfrm rot="131400">
                <a:off x="7277040" y="1903680"/>
                <a:ext cx="16200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350" rIns="91425" bIns="9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05"/>
              <p:cNvSpPr/>
              <p:nvPr/>
            </p:nvSpPr>
            <p:spPr>
              <a:xfrm rot="131400">
                <a:off x="7274160" y="1901520"/>
                <a:ext cx="223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1875" rIns="91425" bIns="11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05"/>
              <p:cNvSpPr/>
              <p:nvPr/>
            </p:nvSpPr>
            <p:spPr>
              <a:xfrm rot="131400">
                <a:off x="7260840" y="1918800"/>
                <a:ext cx="20520" cy="1764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000" rIns="91425" bIns="9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05"/>
              <p:cNvSpPr/>
              <p:nvPr/>
            </p:nvSpPr>
            <p:spPr>
              <a:xfrm rot="131400">
                <a:off x="7257600" y="1915560"/>
                <a:ext cx="2664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1500" rIns="91425" bIns="11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05"/>
              <p:cNvSpPr/>
              <p:nvPr/>
            </p:nvSpPr>
            <p:spPr>
              <a:xfrm rot="131400">
                <a:off x="7246440" y="1938600"/>
                <a:ext cx="23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6475" rIns="91425" bIns="6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05"/>
              <p:cNvSpPr/>
              <p:nvPr/>
            </p:nvSpPr>
            <p:spPr>
              <a:xfrm rot="131400">
                <a:off x="7242480" y="1935000"/>
                <a:ext cx="30600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350" rIns="91425" bIns="9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05"/>
              <p:cNvSpPr/>
              <p:nvPr/>
            </p:nvSpPr>
            <p:spPr>
              <a:xfrm rot="131400">
                <a:off x="7444440" y="2343960"/>
                <a:ext cx="95040" cy="576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2875" rIns="91425" bIns="2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05"/>
              <p:cNvSpPr/>
              <p:nvPr/>
            </p:nvSpPr>
            <p:spPr>
              <a:xfrm rot="131400">
                <a:off x="7417080" y="2326320"/>
                <a:ext cx="93600" cy="61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225" rIns="91425" bIns="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05"/>
              <p:cNvSpPr/>
              <p:nvPr/>
            </p:nvSpPr>
            <p:spPr>
              <a:xfrm rot="131400">
                <a:off x="7001280" y="2108160"/>
                <a:ext cx="167760" cy="14364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72000" rIns="91425" bIns="72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05"/>
              <p:cNvSpPr/>
              <p:nvPr/>
            </p:nvSpPr>
            <p:spPr>
              <a:xfrm rot="131400">
                <a:off x="7822440" y="2331720"/>
                <a:ext cx="5076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5075" rIns="91425" bIns="55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05"/>
              <p:cNvSpPr/>
              <p:nvPr/>
            </p:nvSpPr>
            <p:spPr>
              <a:xfrm rot="131400">
                <a:off x="7833600" y="2249640"/>
                <a:ext cx="504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5075" rIns="91425" bIns="55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05"/>
              <p:cNvSpPr/>
              <p:nvPr/>
            </p:nvSpPr>
            <p:spPr>
              <a:xfrm rot="131400">
                <a:off x="7834320" y="2333160"/>
                <a:ext cx="90360" cy="9000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05"/>
              <p:cNvSpPr/>
              <p:nvPr/>
            </p:nvSpPr>
            <p:spPr>
              <a:xfrm rot="131400">
                <a:off x="7784280" y="2268360"/>
                <a:ext cx="89640" cy="8964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05"/>
              <p:cNvSpPr/>
              <p:nvPr/>
            </p:nvSpPr>
            <p:spPr>
              <a:xfrm rot="131400">
                <a:off x="7770600" y="2332080"/>
                <a:ext cx="10080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225" rIns="91425" bIns="39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05"/>
              <p:cNvSpPr/>
              <p:nvPr/>
            </p:nvSpPr>
            <p:spPr>
              <a:xfrm rot="131400">
                <a:off x="7835760" y="2281680"/>
                <a:ext cx="10080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225" rIns="91425" bIns="39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05"/>
              <p:cNvSpPr/>
              <p:nvPr/>
            </p:nvSpPr>
            <p:spPr>
              <a:xfrm rot="131400">
                <a:off x="7756200" y="2316960"/>
                <a:ext cx="11268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3025" rIns="91425" bIns="23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05"/>
              <p:cNvSpPr/>
              <p:nvPr/>
            </p:nvSpPr>
            <p:spPr>
              <a:xfrm rot="131400">
                <a:off x="7838280" y="2327760"/>
                <a:ext cx="11232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3025" rIns="91425" bIns="23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05"/>
              <p:cNvSpPr/>
              <p:nvPr/>
            </p:nvSpPr>
            <p:spPr>
              <a:xfrm rot="131400">
                <a:off x="7819200" y="2312640"/>
                <a:ext cx="6948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3475" rIns="91425" bIns="33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05"/>
              <p:cNvSpPr/>
              <p:nvPr/>
            </p:nvSpPr>
            <p:spPr>
              <a:xfrm rot="131400">
                <a:off x="6924240" y="1885320"/>
                <a:ext cx="504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5075" rIns="91425" bIns="55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05"/>
              <p:cNvSpPr/>
              <p:nvPr/>
            </p:nvSpPr>
            <p:spPr>
              <a:xfrm rot="131400">
                <a:off x="6935040" y="1802880"/>
                <a:ext cx="504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5075" rIns="91425" bIns="55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05"/>
              <p:cNvSpPr/>
              <p:nvPr/>
            </p:nvSpPr>
            <p:spPr>
              <a:xfrm rot="131400">
                <a:off x="6935760" y="1887120"/>
                <a:ext cx="89640" cy="8964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05"/>
              <p:cNvSpPr/>
              <p:nvPr/>
            </p:nvSpPr>
            <p:spPr>
              <a:xfrm rot="131400">
                <a:off x="6885360" y="1821960"/>
                <a:ext cx="9036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4625" rIns="91425" bIns="44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05"/>
              <p:cNvSpPr/>
              <p:nvPr/>
            </p:nvSpPr>
            <p:spPr>
              <a:xfrm rot="131400">
                <a:off x="6872040" y="1885680"/>
                <a:ext cx="10080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225" rIns="91425" bIns="39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05"/>
              <p:cNvSpPr/>
              <p:nvPr/>
            </p:nvSpPr>
            <p:spPr>
              <a:xfrm rot="131400">
                <a:off x="6937200" y="1835280"/>
                <a:ext cx="100800" cy="7848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39225" rIns="91425" bIns="39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05"/>
              <p:cNvSpPr/>
              <p:nvPr/>
            </p:nvSpPr>
            <p:spPr>
              <a:xfrm rot="131400">
                <a:off x="6857280" y="1870560"/>
                <a:ext cx="11268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3025" rIns="91425" bIns="23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05"/>
              <p:cNvSpPr/>
              <p:nvPr/>
            </p:nvSpPr>
            <p:spPr>
              <a:xfrm rot="131400">
                <a:off x="6939720" y="1881000"/>
                <a:ext cx="11232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3025" rIns="91425" bIns="23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05"/>
              <p:cNvSpPr/>
              <p:nvPr/>
            </p:nvSpPr>
            <p:spPr>
              <a:xfrm rot="131400">
                <a:off x="6921000" y="1866240"/>
                <a:ext cx="69480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3475" rIns="91425" bIns="33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105"/>
            <p:cNvSpPr/>
            <p:nvPr/>
          </p:nvSpPr>
          <p:spPr>
            <a:xfrm rot="-2432400">
              <a:off x="7626960" y="2564640"/>
              <a:ext cx="106920" cy="107640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54000" rIns="91425" bIns="54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105"/>
          <p:cNvSpPr/>
          <p:nvPr/>
        </p:nvSpPr>
        <p:spPr>
          <a:xfrm>
            <a:off x="2269800" y="9000"/>
            <a:ext cx="460404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7"/>
          <p:cNvSpPr/>
          <p:nvPr/>
        </p:nvSpPr>
        <p:spPr>
          <a:xfrm>
            <a:off x="1514520" y="867600"/>
            <a:ext cx="6114600" cy="268308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17"/>
          <p:cNvSpPr txBox="1">
            <a:spLocks noGrp="1"/>
          </p:cNvSpPr>
          <p:nvPr>
            <p:ph type="title" idx="4294967295"/>
          </p:nvPr>
        </p:nvSpPr>
        <p:spPr>
          <a:xfrm>
            <a:off x="2064600" y="1122120"/>
            <a:ext cx="5030640" cy="10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Titan One"/>
              <a:buNone/>
            </a:pPr>
            <a:r>
              <a:rPr lang="pt-BR" sz="68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Obrigado!</a:t>
            </a:r>
            <a:endParaRPr sz="6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5" name="Google Shape;1155;p117"/>
          <p:cNvGrpSpPr/>
          <p:nvPr/>
        </p:nvGrpSpPr>
        <p:grpSpPr>
          <a:xfrm>
            <a:off x="3416400" y="3016440"/>
            <a:ext cx="365400" cy="365400"/>
            <a:chOff x="3416400" y="3016440"/>
            <a:chExt cx="365400" cy="365400"/>
          </a:xfrm>
        </p:grpSpPr>
        <p:grpSp>
          <p:nvGrpSpPr>
            <p:cNvPr id="1156" name="Google Shape;1156;p117"/>
            <p:cNvGrpSpPr/>
            <p:nvPr/>
          </p:nvGrpSpPr>
          <p:grpSpPr>
            <a:xfrm>
              <a:off x="3416400" y="3016440"/>
              <a:ext cx="365400" cy="365400"/>
              <a:chOff x="3416400" y="3016440"/>
              <a:chExt cx="365400" cy="365400"/>
            </a:xfrm>
          </p:grpSpPr>
          <p:sp>
            <p:nvSpPr>
              <p:cNvPr id="1157" name="Google Shape;1157;p117"/>
              <p:cNvSpPr/>
              <p:nvPr/>
            </p:nvSpPr>
            <p:spPr>
              <a:xfrm>
                <a:off x="3589200" y="3080520"/>
                <a:ext cx="124920" cy="301320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17"/>
              <p:cNvSpPr/>
              <p:nvPr/>
            </p:nvSpPr>
            <p:spPr>
              <a:xfrm>
                <a:off x="341640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117"/>
            <p:cNvGrpSpPr/>
            <p:nvPr/>
          </p:nvGrpSpPr>
          <p:grpSpPr>
            <a:xfrm>
              <a:off x="3416400" y="3016440"/>
              <a:ext cx="365400" cy="365400"/>
              <a:chOff x="3416400" y="3016440"/>
              <a:chExt cx="365400" cy="365400"/>
            </a:xfrm>
          </p:grpSpPr>
          <p:sp>
            <p:nvSpPr>
              <p:cNvPr id="1160" name="Google Shape;1160;p117"/>
              <p:cNvSpPr/>
              <p:nvPr/>
            </p:nvSpPr>
            <p:spPr>
              <a:xfrm>
                <a:off x="3589200" y="3080520"/>
                <a:ext cx="124920" cy="301320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17"/>
              <p:cNvSpPr/>
              <p:nvPr/>
            </p:nvSpPr>
            <p:spPr>
              <a:xfrm>
                <a:off x="341640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62" name="Google Shape;1162;p117"/>
          <p:cNvGrpSpPr/>
          <p:nvPr/>
        </p:nvGrpSpPr>
        <p:grpSpPr>
          <a:xfrm>
            <a:off x="4060440" y="3016440"/>
            <a:ext cx="365400" cy="365400"/>
            <a:chOff x="4060440" y="3016440"/>
            <a:chExt cx="365400" cy="365400"/>
          </a:xfrm>
        </p:grpSpPr>
        <p:grpSp>
          <p:nvGrpSpPr>
            <p:cNvPr id="1163" name="Google Shape;1163;p117"/>
            <p:cNvGrpSpPr/>
            <p:nvPr/>
          </p:nvGrpSpPr>
          <p:grpSpPr>
            <a:xfrm>
              <a:off x="4060440" y="3016440"/>
              <a:ext cx="365400" cy="365400"/>
              <a:chOff x="4060440" y="3016440"/>
              <a:chExt cx="365400" cy="365400"/>
            </a:xfrm>
          </p:grpSpPr>
          <p:sp>
            <p:nvSpPr>
              <p:cNvPr id="1164" name="Google Shape;1164;p117"/>
              <p:cNvSpPr/>
              <p:nvPr/>
            </p:nvSpPr>
            <p:spPr>
              <a:xfrm>
                <a:off x="4125240" y="3081240"/>
                <a:ext cx="235440" cy="23544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17"/>
              <p:cNvSpPr/>
              <p:nvPr/>
            </p:nvSpPr>
            <p:spPr>
              <a:xfrm>
                <a:off x="4189680" y="3145680"/>
                <a:ext cx="1069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53625" rIns="91425" bIns="53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17"/>
              <p:cNvSpPr/>
              <p:nvPr/>
            </p:nvSpPr>
            <p:spPr>
              <a:xfrm>
                <a:off x="406044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p117"/>
            <p:cNvGrpSpPr/>
            <p:nvPr/>
          </p:nvGrpSpPr>
          <p:grpSpPr>
            <a:xfrm>
              <a:off x="4060440" y="3016440"/>
              <a:ext cx="365400" cy="365400"/>
              <a:chOff x="4060440" y="3016440"/>
              <a:chExt cx="365400" cy="365400"/>
            </a:xfrm>
          </p:grpSpPr>
          <p:sp>
            <p:nvSpPr>
              <p:cNvPr id="1168" name="Google Shape;1168;p117"/>
              <p:cNvSpPr/>
              <p:nvPr/>
            </p:nvSpPr>
            <p:spPr>
              <a:xfrm>
                <a:off x="4125240" y="3081240"/>
                <a:ext cx="235440" cy="23544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17"/>
              <p:cNvSpPr/>
              <p:nvPr/>
            </p:nvSpPr>
            <p:spPr>
              <a:xfrm>
                <a:off x="4189680" y="3145680"/>
                <a:ext cx="10692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53625" rIns="91425" bIns="53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17"/>
              <p:cNvSpPr/>
              <p:nvPr/>
            </p:nvSpPr>
            <p:spPr>
              <a:xfrm>
                <a:off x="406044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1" name="Google Shape;1171;p117"/>
          <p:cNvGrpSpPr/>
          <p:nvPr/>
        </p:nvGrpSpPr>
        <p:grpSpPr>
          <a:xfrm>
            <a:off x="4697280" y="3016440"/>
            <a:ext cx="365400" cy="365400"/>
            <a:chOff x="4697280" y="3016440"/>
            <a:chExt cx="365400" cy="365400"/>
          </a:xfrm>
        </p:grpSpPr>
        <p:grpSp>
          <p:nvGrpSpPr>
            <p:cNvPr id="1172" name="Google Shape;1172;p117"/>
            <p:cNvGrpSpPr/>
            <p:nvPr/>
          </p:nvGrpSpPr>
          <p:grpSpPr>
            <a:xfrm>
              <a:off x="4697280" y="3016440"/>
              <a:ext cx="365400" cy="365400"/>
              <a:chOff x="4697280" y="3016440"/>
              <a:chExt cx="365400" cy="365400"/>
            </a:xfrm>
          </p:grpSpPr>
          <p:sp>
            <p:nvSpPr>
              <p:cNvPr id="1173" name="Google Shape;1173;p117"/>
              <p:cNvSpPr/>
              <p:nvPr/>
            </p:nvSpPr>
            <p:spPr>
              <a:xfrm>
                <a:off x="4775760" y="3081240"/>
                <a:ext cx="205920" cy="23544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17"/>
              <p:cNvSpPr/>
              <p:nvPr/>
            </p:nvSpPr>
            <p:spPr>
              <a:xfrm>
                <a:off x="469728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5" name="Google Shape;1175;p117"/>
            <p:cNvGrpSpPr/>
            <p:nvPr/>
          </p:nvGrpSpPr>
          <p:grpSpPr>
            <a:xfrm>
              <a:off x="4697280" y="3016440"/>
              <a:ext cx="365400" cy="365400"/>
              <a:chOff x="4697280" y="3016440"/>
              <a:chExt cx="365400" cy="365400"/>
            </a:xfrm>
          </p:grpSpPr>
          <p:sp>
            <p:nvSpPr>
              <p:cNvPr id="1176" name="Google Shape;1176;p117"/>
              <p:cNvSpPr/>
              <p:nvPr/>
            </p:nvSpPr>
            <p:spPr>
              <a:xfrm>
                <a:off x="4775760" y="3081240"/>
                <a:ext cx="205920" cy="23544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17"/>
              <p:cNvSpPr/>
              <p:nvPr/>
            </p:nvSpPr>
            <p:spPr>
              <a:xfrm>
                <a:off x="469728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8" name="Google Shape;1178;p117"/>
          <p:cNvSpPr/>
          <p:nvPr/>
        </p:nvSpPr>
        <p:spPr>
          <a:xfrm>
            <a:off x="2213280" y="3681000"/>
            <a:ext cx="471744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</a:t>
            </a:r>
            <a:r>
              <a:rPr lang="pt-BR"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This presentation template was created by </a:t>
            </a:r>
            <a:r>
              <a:rPr lang="pt-BR" sz="1200" b="1" i="0" u="sng" strike="noStrike" cap="none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Slidesgo</a:t>
            </a:r>
            <a:r>
              <a:rPr lang="pt-BR"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lang="pt-BR" sz="12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200" b="1" i="0" u="sng" strike="noStrike" cap="none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Flaticon</a:t>
            </a:r>
            <a:r>
              <a:rPr lang="pt-BR"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 </a:t>
            </a:r>
            <a:r>
              <a:rPr lang="pt-BR" sz="1200" b="1" i="0" u="sng" strike="noStrike" cap="none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Freepik</a:t>
            </a:r>
            <a:r>
              <a:rPr lang="pt-BR"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117"/>
          <p:cNvGrpSpPr/>
          <p:nvPr/>
        </p:nvGrpSpPr>
        <p:grpSpPr>
          <a:xfrm>
            <a:off x="470522" y="1227584"/>
            <a:ext cx="2023557" cy="1963111"/>
            <a:chOff x="470522" y="1227584"/>
            <a:chExt cx="2023557" cy="1963111"/>
          </a:xfrm>
        </p:grpSpPr>
        <p:sp>
          <p:nvSpPr>
            <p:cNvPr id="1180" name="Google Shape;1180;p117"/>
            <p:cNvSpPr/>
            <p:nvPr/>
          </p:nvSpPr>
          <p:spPr>
            <a:xfrm rot="1619400">
              <a:off x="706680" y="1502640"/>
              <a:ext cx="1551240" cy="141300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17"/>
            <p:cNvSpPr/>
            <p:nvPr/>
          </p:nvSpPr>
          <p:spPr>
            <a:xfrm rot="1619400">
              <a:off x="1037880" y="1808640"/>
              <a:ext cx="888840" cy="80028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17"/>
            <p:cNvSpPr/>
            <p:nvPr/>
          </p:nvSpPr>
          <p:spPr>
            <a:xfrm rot="1619400">
              <a:off x="959760" y="1829880"/>
              <a:ext cx="154440" cy="17712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8550" rIns="91425" bIns="8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17"/>
            <p:cNvSpPr/>
            <p:nvPr/>
          </p:nvSpPr>
          <p:spPr>
            <a:xfrm rot="1619400">
              <a:off x="1074960" y="1731240"/>
              <a:ext cx="169200" cy="153720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7025" rIns="91425" bIns="77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17"/>
            <p:cNvSpPr/>
            <p:nvPr/>
          </p:nvSpPr>
          <p:spPr>
            <a:xfrm rot="1619400">
              <a:off x="1206720" y="1622520"/>
              <a:ext cx="172800" cy="17928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9625" rIns="91425" bIns="89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17"/>
            <p:cNvSpPr/>
            <p:nvPr/>
          </p:nvSpPr>
          <p:spPr>
            <a:xfrm rot="1619400">
              <a:off x="1358280" y="1592280"/>
              <a:ext cx="163080" cy="175320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7825" rIns="91425" bIns="87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17"/>
            <p:cNvSpPr/>
            <p:nvPr/>
          </p:nvSpPr>
          <p:spPr>
            <a:xfrm rot="1619400">
              <a:off x="1508040" y="1600920"/>
              <a:ext cx="155160" cy="162360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1350" rIns="91425" bIns="8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17"/>
            <p:cNvSpPr/>
            <p:nvPr/>
          </p:nvSpPr>
          <p:spPr>
            <a:xfrm rot="1619400">
              <a:off x="1670400" y="1668600"/>
              <a:ext cx="133560" cy="146160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3075" rIns="91425" bIns="73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17"/>
            <p:cNvSpPr/>
            <p:nvPr/>
          </p:nvSpPr>
          <p:spPr>
            <a:xfrm rot="1619400">
              <a:off x="1798200" y="1791360"/>
              <a:ext cx="153720" cy="167400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83875" rIns="91425" bIns="83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17"/>
            <p:cNvSpPr/>
            <p:nvPr/>
          </p:nvSpPr>
          <p:spPr>
            <a:xfrm rot="1619400">
              <a:off x="1881000" y="1916280"/>
              <a:ext cx="176760" cy="189720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17"/>
            <p:cNvSpPr/>
            <p:nvPr/>
          </p:nvSpPr>
          <p:spPr>
            <a:xfrm rot="1619400">
              <a:off x="1939680" y="2079360"/>
              <a:ext cx="169200" cy="14652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73425" rIns="91425" bIns="73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17"/>
            <p:cNvSpPr/>
            <p:nvPr/>
          </p:nvSpPr>
          <p:spPr>
            <a:xfrm rot="1619400">
              <a:off x="1851840" y="2408400"/>
              <a:ext cx="154440" cy="17568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7825" rIns="91425" bIns="87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17"/>
            <p:cNvSpPr/>
            <p:nvPr/>
          </p:nvSpPr>
          <p:spPr>
            <a:xfrm rot="1619400">
              <a:off x="1724400" y="2532960"/>
              <a:ext cx="168480" cy="152280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6300" rIns="91425" bIns="7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17"/>
            <p:cNvSpPr/>
            <p:nvPr/>
          </p:nvSpPr>
          <p:spPr>
            <a:xfrm rot="1619400">
              <a:off x="1588320" y="2614680"/>
              <a:ext cx="173520" cy="178920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9625" rIns="91425" bIns="89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17"/>
            <p:cNvSpPr/>
            <p:nvPr/>
          </p:nvSpPr>
          <p:spPr>
            <a:xfrm rot="1619400">
              <a:off x="1445400" y="2649960"/>
              <a:ext cx="163800" cy="175320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7825" rIns="91425" bIns="87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17"/>
            <p:cNvSpPr/>
            <p:nvPr/>
          </p:nvSpPr>
          <p:spPr>
            <a:xfrm rot="1619400">
              <a:off x="1305000" y="2654280"/>
              <a:ext cx="153720" cy="16272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1350" rIns="91425" bIns="8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17"/>
            <p:cNvSpPr/>
            <p:nvPr/>
          </p:nvSpPr>
          <p:spPr>
            <a:xfrm rot="1619400">
              <a:off x="1164240" y="2603880"/>
              <a:ext cx="132840" cy="146520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3425" rIns="91425" bIns="73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17"/>
            <p:cNvSpPr/>
            <p:nvPr/>
          </p:nvSpPr>
          <p:spPr>
            <a:xfrm rot="1619400">
              <a:off x="1014120" y="2461680"/>
              <a:ext cx="153360" cy="167400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83875" rIns="91425" bIns="83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17"/>
            <p:cNvSpPr/>
            <p:nvPr/>
          </p:nvSpPr>
          <p:spPr>
            <a:xfrm rot="1619400">
              <a:off x="908640" y="2312640"/>
              <a:ext cx="176400" cy="190440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17"/>
            <p:cNvSpPr/>
            <p:nvPr/>
          </p:nvSpPr>
          <p:spPr>
            <a:xfrm rot="1619400">
              <a:off x="857160" y="2196000"/>
              <a:ext cx="167040" cy="14616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73075" rIns="91425" bIns="73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17"/>
            <p:cNvSpPr/>
            <p:nvPr/>
          </p:nvSpPr>
          <p:spPr>
            <a:xfrm rot="1619400">
              <a:off x="1227240" y="2092320"/>
              <a:ext cx="500760" cy="255960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17"/>
            <p:cNvSpPr/>
            <p:nvPr/>
          </p:nvSpPr>
          <p:spPr>
            <a:xfrm rot="1619400">
              <a:off x="1238400" y="2091240"/>
              <a:ext cx="478440" cy="256320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17"/>
            <p:cNvSpPr/>
            <p:nvPr/>
          </p:nvSpPr>
          <p:spPr>
            <a:xfrm rot="1619400">
              <a:off x="1357200" y="2112120"/>
              <a:ext cx="240480" cy="216720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17"/>
            <p:cNvSpPr/>
            <p:nvPr/>
          </p:nvSpPr>
          <p:spPr>
            <a:xfrm rot="1619400">
              <a:off x="1351080" y="2107440"/>
              <a:ext cx="252360" cy="22716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17"/>
            <p:cNvSpPr/>
            <p:nvPr/>
          </p:nvSpPr>
          <p:spPr>
            <a:xfrm rot="1619400">
              <a:off x="1216440" y="2109960"/>
              <a:ext cx="53280" cy="28440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14400" rIns="91425" bIns="14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17"/>
            <p:cNvSpPr/>
            <p:nvPr/>
          </p:nvSpPr>
          <p:spPr>
            <a:xfrm rot="1619400">
              <a:off x="1209600" y="2105640"/>
              <a:ext cx="65880" cy="38160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19075" rIns="91425" bIns="19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17"/>
            <p:cNvSpPr/>
            <p:nvPr/>
          </p:nvSpPr>
          <p:spPr>
            <a:xfrm rot="1619400">
              <a:off x="1256040" y="2077200"/>
              <a:ext cx="56880" cy="4212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1225" rIns="91425" bIns="21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17"/>
            <p:cNvSpPr/>
            <p:nvPr/>
          </p:nvSpPr>
          <p:spPr>
            <a:xfrm rot="1619400">
              <a:off x="1250280" y="2072520"/>
              <a:ext cx="67320" cy="5220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6275" rIns="91425" bIns="26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17"/>
            <p:cNvSpPr/>
            <p:nvPr/>
          </p:nvSpPr>
          <p:spPr>
            <a:xfrm rot="1619400">
              <a:off x="1315800" y="2054520"/>
              <a:ext cx="47880" cy="486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4475" rIns="91425" bIns="24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17"/>
            <p:cNvSpPr/>
            <p:nvPr/>
          </p:nvSpPr>
          <p:spPr>
            <a:xfrm rot="1619400">
              <a:off x="1308960" y="2049480"/>
              <a:ext cx="58320" cy="59040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9500" rIns="91425" bIns="2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17"/>
            <p:cNvSpPr/>
            <p:nvPr/>
          </p:nvSpPr>
          <p:spPr>
            <a:xfrm rot="1619400">
              <a:off x="1378440" y="2040840"/>
              <a:ext cx="40680" cy="55440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7700" rIns="91425" bIns="27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17"/>
            <p:cNvSpPr/>
            <p:nvPr/>
          </p:nvSpPr>
          <p:spPr>
            <a:xfrm rot="1619400">
              <a:off x="1372680" y="2034720"/>
              <a:ext cx="51840" cy="6552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2750" rIns="91425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17"/>
            <p:cNvSpPr/>
            <p:nvPr/>
          </p:nvSpPr>
          <p:spPr>
            <a:xfrm rot="1619400">
              <a:off x="1438200" y="2031120"/>
              <a:ext cx="33120" cy="6588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17"/>
            <p:cNvSpPr/>
            <p:nvPr/>
          </p:nvSpPr>
          <p:spPr>
            <a:xfrm rot="1619400">
              <a:off x="1432440" y="2026080"/>
              <a:ext cx="44280" cy="76680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8500" rIns="91425" bIns="38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17"/>
            <p:cNvSpPr/>
            <p:nvPr/>
          </p:nvSpPr>
          <p:spPr>
            <a:xfrm rot="1619400">
              <a:off x="1720080" y="2201040"/>
              <a:ext cx="30960" cy="522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6275" rIns="91425" bIns="26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17"/>
            <p:cNvSpPr/>
            <p:nvPr/>
          </p:nvSpPr>
          <p:spPr>
            <a:xfrm rot="1619400">
              <a:off x="1713600" y="2194560"/>
              <a:ext cx="44280" cy="6264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1300" rIns="91425" bIns="31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17"/>
            <p:cNvSpPr/>
            <p:nvPr/>
          </p:nvSpPr>
          <p:spPr>
            <a:xfrm rot="1619400">
              <a:off x="1693440" y="2153880"/>
              <a:ext cx="27000" cy="65160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2750" rIns="91425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17"/>
            <p:cNvSpPr/>
            <p:nvPr/>
          </p:nvSpPr>
          <p:spPr>
            <a:xfrm rot="1619400">
              <a:off x="1689120" y="2148840"/>
              <a:ext cx="38160" cy="74520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7425" rIns="91425" bIns="37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17"/>
            <p:cNvSpPr/>
            <p:nvPr/>
          </p:nvSpPr>
          <p:spPr>
            <a:xfrm rot="1619400">
              <a:off x="1657080" y="2113560"/>
              <a:ext cx="15840" cy="6588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17"/>
            <p:cNvSpPr/>
            <p:nvPr/>
          </p:nvSpPr>
          <p:spPr>
            <a:xfrm rot="1619400">
              <a:off x="1650960" y="2108880"/>
              <a:ext cx="27720" cy="75960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8150" rIns="91425" bIns="38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17"/>
            <p:cNvSpPr/>
            <p:nvPr/>
          </p:nvSpPr>
          <p:spPr>
            <a:xfrm rot="1619400">
              <a:off x="1611360" y="2078280"/>
              <a:ext cx="6480" cy="68760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4550" rIns="91425" bIns="34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17"/>
            <p:cNvSpPr/>
            <p:nvPr/>
          </p:nvSpPr>
          <p:spPr>
            <a:xfrm rot="1619400">
              <a:off x="1605960" y="2073960"/>
              <a:ext cx="16560" cy="77760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8875" rIns="91425" bIns="38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17"/>
            <p:cNvSpPr/>
            <p:nvPr/>
          </p:nvSpPr>
          <p:spPr>
            <a:xfrm rot="1619400">
              <a:off x="1561680" y="2049840"/>
              <a:ext cx="4680" cy="74160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7075" rIns="91425" bIns="37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17"/>
            <p:cNvSpPr/>
            <p:nvPr/>
          </p:nvSpPr>
          <p:spPr>
            <a:xfrm rot="1619400">
              <a:off x="1557000" y="2045880"/>
              <a:ext cx="15120" cy="8352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1750" rIns="91425" bIns="41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17"/>
            <p:cNvSpPr/>
            <p:nvPr/>
          </p:nvSpPr>
          <p:spPr>
            <a:xfrm rot="1619400">
              <a:off x="1498320" y="2034000"/>
              <a:ext cx="19800" cy="738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7075" rIns="91425" bIns="37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17"/>
            <p:cNvSpPr/>
            <p:nvPr/>
          </p:nvSpPr>
          <p:spPr>
            <a:xfrm rot="1619400">
              <a:off x="1493280" y="2028960"/>
              <a:ext cx="30960" cy="83160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1750" rIns="91425" bIns="41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17"/>
            <p:cNvSpPr/>
            <p:nvPr/>
          </p:nvSpPr>
          <p:spPr>
            <a:xfrm rot="1619400">
              <a:off x="1690200" y="2303640"/>
              <a:ext cx="53280" cy="28440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14400" rIns="91425" bIns="14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17"/>
            <p:cNvSpPr/>
            <p:nvPr/>
          </p:nvSpPr>
          <p:spPr>
            <a:xfrm rot="1619400">
              <a:off x="1683360" y="2297520"/>
              <a:ext cx="65880" cy="3852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19425" rIns="91425" bIns="19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17"/>
            <p:cNvSpPr/>
            <p:nvPr/>
          </p:nvSpPr>
          <p:spPr>
            <a:xfrm rot="1619400">
              <a:off x="1647000" y="2322000"/>
              <a:ext cx="55440" cy="4212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1225" rIns="91425" bIns="21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17"/>
            <p:cNvSpPr/>
            <p:nvPr/>
          </p:nvSpPr>
          <p:spPr>
            <a:xfrm rot="1619400">
              <a:off x="1640160" y="2317680"/>
              <a:ext cx="68040" cy="52200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6275" rIns="91425" bIns="26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17"/>
            <p:cNvSpPr/>
            <p:nvPr/>
          </p:nvSpPr>
          <p:spPr>
            <a:xfrm rot="1619400">
              <a:off x="1596600" y="2338560"/>
              <a:ext cx="47160" cy="486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4475" rIns="91425" bIns="24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17"/>
            <p:cNvSpPr/>
            <p:nvPr/>
          </p:nvSpPr>
          <p:spPr>
            <a:xfrm rot="1619400">
              <a:off x="1590840" y="2332800"/>
              <a:ext cx="58320" cy="59040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9500" rIns="91425" bIns="2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17"/>
            <p:cNvSpPr/>
            <p:nvPr/>
          </p:nvSpPr>
          <p:spPr>
            <a:xfrm rot="1619400">
              <a:off x="1540440" y="2346120"/>
              <a:ext cx="40680" cy="5472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7350" rIns="91425" bIns="27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17"/>
            <p:cNvSpPr/>
            <p:nvPr/>
          </p:nvSpPr>
          <p:spPr>
            <a:xfrm rot="1619400">
              <a:off x="1533960" y="2340720"/>
              <a:ext cx="51840" cy="6552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2750" rIns="91425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17"/>
            <p:cNvSpPr/>
            <p:nvPr/>
          </p:nvSpPr>
          <p:spPr>
            <a:xfrm rot="1619400">
              <a:off x="1487880" y="2343960"/>
              <a:ext cx="33120" cy="6588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17"/>
            <p:cNvSpPr/>
            <p:nvPr/>
          </p:nvSpPr>
          <p:spPr>
            <a:xfrm rot="1619400">
              <a:off x="1482480" y="2338560"/>
              <a:ext cx="43560" cy="76320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8150" rIns="91425" bIns="38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17"/>
            <p:cNvSpPr/>
            <p:nvPr/>
          </p:nvSpPr>
          <p:spPr>
            <a:xfrm rot="1619400">
              <a:off x="1207440" y="2189880"/>
              <a:ext cx="31680" cy="51840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17"/>
            <p:cNvSpPr/>
            <p:nvPr/>
          </p:nvSpPr>
          <p:spPr>
            <a:xfrm rot="1619400">
              <a:off x="1200960" y="2184120"/>
              <a:ext cx="44280" cy="6264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1300" rIns="91425" bIns="31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17"/>
            <p:cNvSpPr/>
            <p:nvPr/>
          </p:nvSpPr>
          <p:spPr>
            <a:xfrm rot="1619400">
              <a:off x="1238760" y="2222640"/>
              <a:ext cx="27000" cy="6588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17"/>
            <p:cNvSpPr/>
            <p:nvPr/>
          </p:nvSpPr>
          <p:spPr>
            <a:xfrm rot="1619400">
              <a:off x="1233000" y="2218320"/>
              <a:ext cx="38160" cy="74880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7425" rIns="91425" bIns="37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17"/>
            <p:cNvSpPr/>
            <p:nvPr/>
          </p:nvSpPr>
          <p:spPr>
            <a:xfrm rot="1619400">
              <a:off x="1286280" y="2262240"/>
              <a:ext cx="16560" cy="65160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2750" rIns="91425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17"/>
            <p:cNvSpPr/>
            <p:nvPr/>
          </p:nvSpPr>
          <p:spPr>
            <a:xfrm rot="1619400">
              <a:off x="1281240" y="2256840"/>
              <a:ext cx="27720" cy="75960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8150" rIns="91425" bIns="38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17"/>
            <p:cNvSpPr/>
            <p:nvPr/>
          </p:nvSpPr>
          <p:spPr>
            <a:xfrm rot="1619400">
              <a:off x="1341720" y="2294280"/>
              <a:ext cx="6840" cy="68760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4550" rIns="91425" bIns="34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17"/>
            <p:cNvSpPr/>
            <p:nvPr/>
          </p:nvSpPr>
          <p:spPr>
            <a:xfrm rot="1619400">
              <a:off x="1336680" y="2290320"/>
              <a:ext cx="15840" cy="7848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17"/>
            <p:cNvSpPr/>
            <p:nvPr/>
          </p:nvSpPr>
          <p:spPr>
            <a:xfrm rot="1619400">
              <a:off x="1391760" y="2317680"/>
              <a:ext cx="5400" cy="738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7075" rIns="91425" bIns="37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17"/>
            <p:cNvSpPr/>
            <p:nvPr/>
          </p:nvSpPr>
          <p:spPr>
            <a:xfrm rot="1619400">
              <a:off x="1387440" y="2311920"/>
              <a:ext cx="15120" cy="8352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1750" rIns="91425" bIns="41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17"/>
            <p:cNvSpPr/>
            <p:nvPr/>
          </p:nvSpPr>
          <p:spPr>
            <a:xfrm rot="1619400">
              <a:off x="1441440" y="2333520"/>
              <a:ext cx="19080" cy="73080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6700" rIns="91425" bIns="36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17"/>
            <p:cNvSpPr/>
            <p:nvPr/>
          </p:nvSpPr>
          <p:spPr>
            <a:xfrm rot="1619400">
              <a:off x="1435320" y="2329200"/>
              <a:ext cx="30960" cy="83160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1750" rIns="91425" bIns="41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17"/>
            <p:cNvSpPr/>
            <p:nvPr/>
          </p:nvSpPr>
          <p:spPr>
            <a:xfrm rot="1619400">
              <a:off x="911880" y="2071440"/>
              <a:ext cx="91080" cy="8244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1400" rIns="91425" bIns="4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17"/>
            <p:cNvSpPr/>
            <p:nvPr/>
          </p:nvSpPr>
          <p:spPr>
            <a:xfrm rot="1619400">
              <a:off x="1960920" y="2289600"/>
              <a:ext cx="91080" cy="8172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1025" rIns="91425" bIns="41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117"/>
          <p:cNvGrpSpPr/>
          <p:nvPr/>
        </p:nvGrpSpPr>
        <p:grpSpPr>
          <a:xfrm>
            <a:off x="6068248" y="2062806"/>
            <a:ext cx="2377984" cy="1931747"/>
            <a:chOff x="6068248" y="2062806"/>
            <a:chExt cx="2377984" cy="1931747"/>
          </a:xfrm>
        </p:grpSpPr>
        <p:grpSp>
          <p:nvGrpSpPr>
            <p:cNvPr id="1251" name="Google Shape;1251;p117"/>
            <p:cNvGrpSpPr/>
            <p:nvPr/>
          </p:nvGrpSpPr>
          <p:grpSpPr>
            <a:xfrm>
              <a:off x="6068248" y="2062806"/>
              <a:ext cx="2377984" cy="1931747"/>
              <a:chOff x="6068248" y="2062806"/>
              <a:chExt cx="2377984" cy="1931747"/>
            </a:xfrm>
          </p:grpSpPr>
          <p:sp>
            <p:nvSpPr>
              <p:cNvPr id="1252" name="Google Shape;1252;p117"/>
              <p:cNvSpPr/>
              <p:nvPr/>
            </p:nvSpPr>
            <p:spPr>
              <a:xfrm rot="-1077600">
                <a:off x="6584760" y="3174120"/>
                <a:ext cx="195120" cy="22716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117"/>
              <p:cNvSpPr/>
              <p:nvPr/>
            </p:nvSpPr>
            <p:spPr>
              <a:xfrm rot="-1077600">
                <a:off x="6228360" y="2346840"/>
                <a:ext cx="2057760" cy="1363680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117"/>
              <p:cNvSpPr/>
              <p:nvPr/>
            </p:nvSpPr>
            <p:spPr>
              <a:xfrm rot="-1077600">
                <a:off x="6442560" y="2708280"/>
                <a:ext cx="14580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8400" rIns="91425" bIns="68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117"/>
              <p:cNvSpPr/>
              <p:nvPr/>
            </p:nvSpPr>
            <p:spPr>
              <a:xfrm rot="-1077600">
                <a:off x="6567840" y="2638080"/>
                <a:ext cx="1008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4000" rIns="91425" bIns="5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117"/>
              <p:cNvSpPr/>
              <p:nvPr/>
            </p:nvSpPr>
            <p:spPr>
              <a:xfrm rot="-1077600">
                <a:off x="6649920" y="2587680"/>
                <a:ext cx="10584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0750" rIns="91425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117"/>
              <p:cNvSpPr/>
              <p:nvPr/>
            </p:nvSpPr>
            <p:spPr>
              <a:xfrm rot="-1077600">
                <a:off x="6753240" y="2551320"/>
                <a:ext cx="80640" cy="9612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225" rIns="91425" bIns="48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117"/>
              <p:cNvSpPr/>
              <p:nvPr/>
            </p:nvSpPr>
            <p:spPr>
              <a:xfrm rot="-1077600">
                <a:off x="6840000" y="2522520"/>
                <a:ext cx="10080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950" rIns="91425" bIns="48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117"/>
              <p:cNvSpPr/>
              <p:nvPr/>
            </p:nvSpPr>
            <p:spPr>
              <a:xfrm rot="-1077600">
                <a:off x="6939720" y="2501280"/>
                <a:ext cx="104040" cy="9576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7875" rIns="91425" bIns="47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117"/>
              <p:cNvSpPr/>
              <p:nvPr/>
            </p:nvSpPr>
            <p:spPr>
              <a:xfrm rot="-1077600">
                <a:off x="7075440" y="2489400"/>
                <a:ext cx="10260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1100" rIns="91425" bIns="51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117"/>
              <p:cNvSpPr/>
              <p:nvPr/>
            </p:nvSpPr>
            <p:spPr>
              <a:xfrm rot="-1077600">
                <a:off x="7177680" y="2484000"/>
                <a:ext cx="10980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3275" rIns="91425" bIns="53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117"/>
              <p:cNvSpPr/>
              <p:nvPr/>
            </p:nvSpPr>
            <p:spPr>
              <a:xfrm rot="-1077600">
                <a:off x="7274160" y="2490120"/>
                <a:ext cx="11520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950" rIns="91425" bIns="48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117"/>
              <p:cNvSpPr/>
              <p:nvPr/>
            </p:nvSpPr>
            <p:spPr>
              <a:xfrm rot="-1077600">
                <a:off x="7376040" y="2504160"/>
                <a:ext cx="11592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600" rIns="91425" bIns="4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17"/>
              <p:cNvSpPr/>
              <p:nvPr/>
            </p:nvSpPr>
            <p:spPr>
              <a:xfrm rot="-1077600">
                <a:off x="7480800" y="2535840"/>
                <a:ext cx="8172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5075" rIns="91425" bIns="55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17"/>
              <p:cNvSpPr/>
              <p:nvPr/>
            </p:nvSpPr>
            <p:spPr>
              <a:xfrm rot="-1077600">
                <a:off x="7554600" y="2558160"/>
                <a:ext cx="84600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075" rIns="91425" bIns="46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17"/>
              <p:cNvSpPr/>
              <p:nvPr/>
            </p:nvSpPr>
            <p:spPr>
              <a:xfrm rot="-1077600">
                <a:off x="7607520" y="2567880"/>
                <a:ext cx="11700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9025" rIns="91425" bIns="5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17"/>
              <p:cNvSpPr/>
              <p:nvPr/>
            </p:nvSpPr>
            <p:spPr>
              <a:xfrm rot="-1077600">
                <a:off x="7694280" y="2614320"/>
                <a:ext cx="11700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2550" rIns="91425" bIns="52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117"/>
              <p:cNvSpPr/>
              <p:nvPr/>
            </p:nvSpPr>
            <p:spPr>
              <a:xfrm rot="-1077600">
                <a:off x="7807680" y="2682360"/>
                <a:ext cx="11592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1100" rIns="91425" bIns="51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17"/>
              <p:cNvSpPr/>
              <p:nvPr/>
            </p:nvSpPr>
            <p:spPr>
              <a:xfrm rot="-1077600">
                <a:off x="7887240" y="2754720"/>
                <a:ext cx="115200" cy="10836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4350" rIns="91425" bIns="54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117"/>
              <p:cNvSpPr/>
              <p:nvPr/>
            </p:nvSpPr>
            <p:spPr>
              <a:xfrm rot="-1077600">
                <a:off x="7957440" y="2826720"/>
                <a:ext cx="99360" cy="9072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350" rIns="91425" bIns="45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117"/>
              <p:cNvSpPr/>
              <p:nvPr/>
            </p:nvSpPr>
            <p:spPr>
              <a:xfrm rot="-1077600">
                <a:off x="8005680" y="2905560"/>
                <a:ext cx="10008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117"/>
              <p:cNvSpPr/>
              <p:nvPr/>
            </p:nvSpPr>
            <p:spPr>
              <a:xfrm rot="-1077600">
                <a:off x="7930800" y="3208680"/>
                <a:ext cx="14724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8750" rIns="91425" bIns="68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117"/>
              <p:cNvSpPr/>
              <p:nvPr/>
            </p:nvSpPr>
            <p:spPr>
              <a:xfrm rot="-1077600">
                <a:off x="7851240" y="3309120"/>
                <a:ext cx="10152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3625" rIns="91425" bIns="53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117"/>
              <p:cNvSpPr/>
              <p:nvPr/>
            </p:nvSpPr>
            <p:spPr>
              <a:xfrm rot="-1077600">
                <a:off x="7767360" y="3366000"/>
                <a:ext cx="10548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0750" rIns="91425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117"/>
              <p:cNvSpPr/>
              <p:nvPr/>
            </p:nvSpPr>
            <p:spPr>
              <a:xfrm rot="-1077600">
                <a:off x="7583040" y="3436560"/>
                <a:ext cx="100080" cy="9792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950" rIns="91425" bIns="48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117"/>
              <p:cNvSpPr/>
              <p:nvPr/>
            </p:nvSpPr>
            <p:spPr>
              <a:xfrm rot="-1077600">
                <a:off x="7479360" y="3461760"/>
                <a:ext cx="102600" cy="9504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7500" rIns="91425" bIns="47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117"/>
              <p:cNvSpPr/>
              <p:nvPr/>
            </p:nvSpPr>
            <p:spPr>
              <a:xfrm rot="-1077600">
                <a:off x="7345440" y="3467880"/>
                <a:ext cx="1015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0750" rIns="91425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17"/>
              <p:cNvSpPr/>
              <p:nvPr/>
            </p:nvSpPr>
            <p:spPr>
              <a:xfrm rot="-1077600">
                <a:off x="7234200" y="3469680"/>
                <a:ext cx="110520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17"/>
              <p:cNvSpPr/>
              <p:nvPr/>
            </p:nvSpPr>
            <p:spPr>
              <a:xfrm rot="-1077600">
                <a:off x="7134120" y="3472920"/>
                <a:ext cx="11448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600" rIns="91425" bIns="48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117"/>
              <p:cNvSpPr/>
              <p:nvPr/>
            </p:nvSpPr>
            <p:spPr>
              <a:xfrm rot="-1077600">
                <a:off x="7029000" y="3459960"/>
                <a:ext cx="11700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8225" rIns="91425" bIns="48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117"/>
              <p:cNvSpPr/>
              <p:nvPr/>
            </p:nvSpPr>
            <p:spPr>
              <a:xfrm rot="-1077600">
                <a:off x="6960600" y="3417480"/>
                <a:ext cx="81360" cy="10836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4350" rIns="91425" bIns="54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117"/>
              <p:cNvSpPr/>
              <p:nvPr/>
            </p:nvSpPr>
            <p:spPr>
              <a:xfrm rot="-1077600">
                <a:off x="6883200" y="3411000"/>
                <a:ext cx="8460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425" rIns="91425" bIns="46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117"/>
              <p:cNvSpPr/>
              <p:nvPr/>
            </p:nvSpPr>
            <p:spPr>
              <a:xfrm rot="-1077600">
                <a:off x="6797160" y="3376800"/>
                <a:ext cx="11700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9025" rIns="91425" bIns="5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117"/>
              <p:cNvSpPr/>
              <p:nvPr/>
            </p:nvSpPr>
            <p:spPr>
              <a:xfrm rot="-1077600">
                <a:off x="6711840" y="3344400"/>
                <a:ext cx="117000" cy="10548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117"/>
              <p:cNvSpPr/>
              <p:nvPr/>
            </p:nvSpPr>
            <p:spPr>
              <a:xfrm rot="-1077600">
                <a:off x="6595920" y="3281040"/>
                <a:ext cx="11772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1100" rIns="91425" bIns="51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117"/>
              <p:cNvSpPr/>
              <p:nvPr/>
            </p:nvSpPr>
            <p:spPr>
              <a:xfrm rot="-1077600">
                <a:off x="6520320" y="3201840"/>
                <a:ext cx="11448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54700" rIns="91425" bIns="54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117"/>
              <p:cNvSpPr/>
              <p:nvPr/>
            </p:nvSpPr>
            <p:spPr>
              <a:xfrm rot="-1077600">
                <a:off x="6463440" y="3147840"/>
                <a:ext cx="99360" cy="9324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6800" rIns="91425" bIns="46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117"/>
              <p:cNvSpPr/>
              <p:nvPr/>
            </p:nvSpPr>
            <p:spPr>
              <a:xfrm rot="-1077600">
                <a:off x="6411240" y="3077280"/>
                <a:ext cx="102240" cy="86760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550" rIns="91425" bIns="43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117"/>
              <p:cNvSpPr/>
              <p:nvPr/>
            </p:nvSpPr>
            <p:spPr>
              <a:xfrm rot="-1077600">
                <a:off x="6383880" y="2908440"/>
                <a:ext cx="781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34200" rIns="91425" bIns="34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117"/>
              <p:cNvSpPr/>
              <p:nvPr/>
            </p:nvSpPr>
            <p:spPr>
              <a:xfrm rot="-1077600">
                <a:off x="8044560" y="3069720"/>
                <a:ext cx="7776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34200" rIns="91425" bIns="34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117"/>
              <p:cNvSpPr/>
              <p:nvPr/>
            </p:nvSpPr>
            <p:spPr>
              <a:xfrm rot="-1077600">
                <a:off x="6893280" y="2690280"/>
                <a:ext cx="750600" cy="554760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117"/>
              <p:cNvSpPr/>
              <p:nvPr/>
            </p:nvSpPr>
            <p:spPr>
              <a:xfrm rot="-1077600">
                <a:off x="6891120" y="2686320"/>
                <a:ext cx="757080" cy="560520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117"/>
              <p:cNvSpPr/>
              <p:nvPr/>
            </p:nvSpPr>
            <p:spPr>
              <a:xfrm rot="-1077600">
                <a:off x="6915960" y="2779200"/>
                <a:ext cx="352440" cy="30888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117"/>
              <p:cNvSpPr/>
              <p:nvPr/>
            </p:nvSpPr>
            <p:spPr>
              <a:xfrm rot="-1077600">
                <a:off x="6913080" y="2775960"/>
                <a:ext cx="358560" cy="31392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117"/>
              <p:cNvSpPr/>
              <p:nvPr/>
            </p:nvSpPr>
            <p:spPr>
              <a:xfrm rot="-1077600">
                <a:off x="7272720" y="2847600"/>
                <a:ext cx="348120" cy="307800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117"/>
              <p:cNvSpPr/>
              <p:nvPr/>
            </p:nvSpPr>
            <p:spPr>
              <a:xfrm rot="-1077600">
                <a:off x="7266240" y="2844720"/>
                <a:ext cx="359640" cy="313920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117"/>
              <p:cNvSpPr/>
              <p:nvPr/>
            </p:nvSpPr>
            <p:spPr>
              <a:xfrm rot="-1077600">
                <a:off x="7297560" y="2982960"/>
                <a:ext cx="344160" cy="301320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117"/>
              <p:cNvSpPr/>
              <p:nvPr/>
            </p:nvSpPr>
            <p:spPr>
              <a:xfrm rot="-1077600">
                <a:off x="7233480" y="3027240"/>
                <a:ext cx="343440" cy="301320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117"/>
              <p:cNvSpPr/>
              <p:nvPr/>
            </p:nvSpPr>
            <p:spPr>
              <a:xfrm rot="-1077600">
                <a:off x="7229520" y="3024720"/>
                <a:ext cx="350640" cy="306720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117"/>
              <p:cNvSpPr/>
              <p:nvPr/>
            </p:nvSpPr>
            <p:spPr>
              <a:xfrm rot="-1077600">
                <a:off x="7041960" y="2850840"/>
                <a:ext cx="123120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84600" rIns="91425" bIns="84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117"/>
              <p:cNvSpPr/>
              <p:nvPr/>
            </p:nvSpPr>
            <p:spPr>
              <a:xfrm rot="-1077600">
                <a:off x="7039080" y="2847960"/>
                <a:ext cx="12888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87475" rIns="91425" bIns="87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117"/>
              <p:cNvSpPr/>
              <p:nvPr/>
            </p:nvSpPr>
            <p:spPr>
              <a:xfrm rot="-1077600">
                <a:off x="7054560" y="2891880"/>
                <a:ext cx="9828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117"/>
              <p:cNvSpPr/>
              <p:nvPr/>
            </p:nvSpPr>
            <p:spPr>
              <a:xfrm rot="-1077600">
                <a:off x="7050960" y="2889000"/>
                <a:ext cx="10476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6075" rIns="91425" bIns="46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117"/>
              <p:cNvSpPr/>
              <p:nvPr/>
            </p:nvSpPr>
            <p:spPr>
              <a:xfrm rot="-1077600">
                <a:off x="7054920" y="3026520"/>
                <a:ext cx="23040" cy="684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3600" rIns="91425" bIns="3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117"/>
              <p:cNvSpPr/>
              <p:nvPr/>
            </p:nvSpPr>
            <p:spPr>
              <a:xfrm rot="-1077600">
                <a:off x="7051320" y="3023640"/>
                <a:ext cx="291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475" rIns="91425" bIns="6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117"/>
              <p:cNvSpPr/>
              <p:nvPr/>
            </p:nvSpPr>
            <p:spPr>
              <a:xfrm rot="-1077600">
                <a:off x="7041240" y="3011400"/>
                <a:ext cx="2844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800" rIns="91425" bIns="1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117"/>
              <p:cNvSpPr/>
              <p:nvPr/>
            </p:nvSpPr>
            <p:spPr>
              <a:xfrm rot="-1077600">
                <a:off x="7039800" y="3008880"/>
                <a:ext cx="327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75" rIns="91425" bIns="46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117"/>
              <p:cNvSpPr/>
              <p:nvPr/>
            </p:nvSpPr>
            <p:spPr>
              <a:xfrm rot="-1077600">
                <a:off x="7034040" y="2991240"/>
                <a:ext cx="262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0000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350" rIns="91425" bIns="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117"/>
              <p:cNvSpPr/>
              <p:nvPr/>
            </p:nvSpPr>
            <p:spPr>
              <a:xfrm rot="-1077600">
                <a:off x="7031160" y="2990160"/>
                <a:ext cx="33480" cy="432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2150" rIns="91425" bIns="2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117"/>
              <p:cNvSpPr/>
              <p:nvPr/>
            </p:nvSpPr>
            <p:spPr>
              <a:xfrm rot="-1077600">
                <a:off x="7029000" y="2965320"/>
                <a:ext cx="2772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800" rIns="91425" bIns="1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117"/>
              <p:cNvSpPr/>
              <p:nvPr/>
            </p:nvSpPr>
            <p:spPr>
              <a:xfrm rot="-1077600">
                <a:off x="7026480" y="2963160"/>
                <a:ext cx="3348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675" rIns="91425" bIns="46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117"/>
              <p:cNvSpPr/>
              <p:nvPr/>
            </p:nvSpPr>
            <p:spPr>
              <a:xfrm rot="-1077600">
                <a:off x="7026840" y="2940120"/>
                <a:ext cx="2772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300" rIns="91425" bIns="4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17"/>
              <p:cNvSpPr/>
              <p:nvPr/>
            </p:nvSpPr>
            <p:spPr>
              <a:xfrm rot="-1077600">
                <a:off x="7023960" y="2938680"/>
                <a:ext cx="34200" cy="1368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6825" rIns="91425" bIns="6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17"/>
              <p:cNvSpPr/>
              <p:nvPr/>
            </p:nvSpPr>
            <p:spPr>
              <a:xfrm rot="-1077600">
                <a:off x="7101000" y="2819880"/>
                <a:ext cx="61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1875" rIns="91425" bIns="118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17"/>
              <p:cNvSpPr/>
              <p:nvPr/>
            </p:nvSpPr>
            <p:spPr>
              <a:xfrm rot="-1077600">
                <a:off x="7098840" y="2818800"/>
                <a:ext cx="1152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4400" rIns="91425" bIns="14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17"/>
              <p:cNvSpPr/>
              <p:nvPr/>
            </p:nvSpPr>
            <p:spPr>
              <a:xfrm rot="-1077600">
                <a:off x="7082640" y="2830680"/>
                <a:ext cx="1152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2950" rIns="91425" bIns="12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17"/>
              <p:cNvSpPr/>
              <p:nvPr/>
            </p:nvSpPr>
            <p:spPr>
              <a:xfrm rot="-1077600">
                <a:off x="7079760" y="2827800"/>
                <a:ext cx="1656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5825" rIns="91425" bIns="15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17"/>
              <p:cNvSpPr/>
              <p:nvPr/>
            </p:nvSpPr>
            <p:spPr>
              <a:xfrm rot="-1077600">
                <a:off x="7065360" y="2849400"/>
                <a:ext cx="1404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1500" rIns="91425" bIns="11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17"/>
              <p:cNvSpPr/>
              <p:nvPr/>
            </p:nvSpPr>
            <p:spPr>
              <a:xfrm rot="-1077600">
                <a:off x="7061760" y="2846160"/>
                <a:ext cx="2052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4400" rIns="91425" bIns="14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117"/>
              <p:cNvSpPr/>
              <p:nvPr/>
            </p:nvSpPr>
            <p:spPr>
              <a:xfrm rot="-1077600">
                <a:off x="7050240" y="2870640"/>
                <a:ext cx="1800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10425" rIns="91425" bIns="10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117"/>
              <p:cNvSpPr/>
              <p:nvPr/>
            </p:nvSpPr>
            <p:spPr>
              <a:xfrm rot="-1077600">
                <a:off x="7047000" y="2868480"/>
                <a:ext cx="2448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2950" rIns="91425" bIns="12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117"/>
              <p:cNvSpPr/>
              <p:nvPr/>
            </p:nvSpPr>
            <p:spPr>
              <a:xfrm rot="-1077600">
                <a:off x="7038360" y="2891880"/>
                <a:ext cx="22320" cy="1908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700" rIns="91425" bIns="9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117"/>
              <p:cNvSpPr/>
              <p:nvPr/>
            </p:nvSpPr>
            <p:spPr>
              <a:xfrm rot="-1077600">
                <a:off x="7034760" y="2888280"/>
                <a:ext cx="2916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2600" rIns="91425" bIns="12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117"/>
              <p:cNvSpPr/>
              <p:nvPr/>
            </p:nvSpPr>
            <p:spPr>
              <a:xfrm rot="-1077600">
                <a:off x="7030080" y="2917080"/>
                <a:ext cx="2592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7200" rIns="91425" bIns="7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117"/>
              <p:cNvSpPr/>
              <p:nvPr/>
            </p:nvSpPr>
            <p:spPr>
              <a:xfrm rot="-1077600">
                <a:off x="7026120" y="2913480"/>
                <a:ext cx="3348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10075" rIns="91425" bIns="100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117"/>
              <p:cNvSpPr/>
              <p:nvPr/>
            </p:nvSpPr>
            <p:spPr>
              <a:xfrm rot="-1077600">
                <a:off x="7382880" y="3246120"/>
                <a:ext cx="104040" cy="612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225" rIns="91425" bIns="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117"/>
              <p:cNvSpPr/>
              <p:nvPr/>
            </p:nvSpPr>
            <p:spPr>
              <a:xfrm rot="-1077600">
                <a:off x="7348320" y="3238920"/>
                <a:ext cx="102600" cy="684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600" rIns="91425" bIns="36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117"/>
              <p:cNvSpPr/>
              <p:nvPr/>
            </p:nvSpPr>
            <p:spPr>
              <a:xfrm rot="-1077600">
                <a:off x="6862320" y="3152520"/>
                <a:ext cx="183600" cy="15768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78825" rIns="91425" bIns="78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117"/>
              <p:cNvSpPr/>
              <p:nvPr/>
            </p:nvSpPr>
            <p:spPr>
              <a:xfrm rot="-1077600">
                <a:off x="7788240" y="3095640"/>
                <a:ext cx="5580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60475" rIns="91425" bIns="60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117"/>
              <p:cNvSpPr/>
              <p:nvPr/>
            </p:nvSpPr>
            <p:spPr>
              <a:xfrm rot="-1077600">
                <a:off x="7768440" y="3007440"/>
                <a:ext cx="5508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60475" rIns="91425" bIns="60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117"/>
              <p:cNvSpPr/>
              <p:nvPr/>
            </p:nvSpPr>
            <p:spPr>
              <a:xfrm rot="-1077600">
                <a:off x="7795800" y="3085920"/>
                <a:ext cx="99000" cy="9864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9300" rIns="91425" bIns="49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117"/>
              <p:cNvSpPr/>
              <p:nvPr/>
            </p:nvSpPr>
            <p:spPr>
              <a:xfrm rot="-1077600">
                <a:off x="7719840" y="3038400"/>
                <a:ext cx="98280" cy="9828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9300" rIns="91425" bIns="49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117"/>
              <p:cNvSpPr/>
              <p:nvPr/>
            </p:nvSpPr>
            <p:spPr>
              <a:xfrm rot="-1077600">
                <a:off x="7727760" y="3107160"/>
                <a:ext cx="1105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117"/>
              <p:cNvSpPr/>
              <p:nvPr/>
            </p:nvSpPr>
            <p:spPr>
              <a:xfrm rot="-1077600">
                <a:off x="7775640" y="3030480"/>
                <a:ext cx="1105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117"/>
              <p:cNvSpPr/>
              <p:nvPr/>
            </p:nvSpPr>
            <p:spPr>
              <a:xfrm rot="-1077600">
                <a:off x="7700760" y="3096000"/>
                <a:ext cx="12348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5200" rIns="91425" bIns="25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117"/>
              <p:cNvSpPr/>
              <p:nvPr/>
            </p:nvSpPr>
            <p:spPr>
              <a:xfrm rot="-1077600">
                <a:off x="7788960" y="3076560"/>
                <a:ext cx="12312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5200" rIns="91425" bIns="25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117"/>
              <p:cNvSpPr/>
              <p:nvPr/>
            </p:nvSpPr>
            <p:spPr>
              <a:xfrm rot="-1077600">
                <a:off x="7769160" y="3075120"/>
                <a:ext cx="75960" cy="7308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6700" rIns="91425" bIns="36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117"/>
              <p:cNvSpPr/>
              <p:nvPr/>
            </p:nvSpPr>
            <p:spPr>
              <a:xfrm rot="-1077600">
                <a:off x="6696000" y="2976120"/>
                <a:ext cx="5508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60475" rIns="91425" bIns="60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117"/>
              <p:cNvSpPr/>
              <p:nvPr/>
            </p:nvSpPr>
            <p:spPr>
              <a:xfrm rot="-1077600">
                <a:off x="6676200" y="2887200"/>
                <a:ext cx="55080" cy="1206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60475" rIns="91425" bIns="604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117"/>
              <p:cNvSpPr/>
              <p:nvPr/>
            </p:nvSpPr>
            <p:spPr>
              <a:xfrm rot="-1077600">
                <a:off x="6703560" y="2966760"/>
                <a:ext cx="98280" cy="9828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9300" rIns="91425" bIns="493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117"/>
              <p:cNvSpPr/>
              <p:nvPr/>
            </p:nvSpPr>
            <p:spPr>
              <a:xfrm rot="-1077600">
                <a:off x="6626880" y="2918520"/>
                <a:ext cx="99000" cy="9792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8950" rIns="91425" bIns="48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117"/>
              <p:cNvSpPr/>
              <p:nvPr/>
            </p:nvSpPr>
            <p:spPr>
              <a:xfrm rot="-1077600">
                <a:off x="6635160" y="2987280"/>
                <a:ext cx="1105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117"/>
              <p:cNvSpPr/>
              <p:nvPr/>
            </p:nvSpPr>
            <p:spPr>
              <a:xfrm rot="-1077600">
                <a:off x="6683400" y="2910960"/>
                <a:ext cx="1105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3200" rIns="91425" bIns="43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117"/>
              <p:cNvSpPr/>
              <p:nvPr/>
            </p:nvSpPr>
            <p:spPr>
              <a:xfrm rot="-1077600">
                <a:off x="6607800" y="2976480"/>
                <a:ext cx="12348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5200" rIns="91425" bIns="25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117"/>
              <p:cNvSpPr/>
              <p:nvPr/>
            </p:nvSpPr>
            <p:spPr>
              <a:xfrm rot="-1077600">
                <a:off x="6696720" y="2955960"/>
                <a:ext cx="123120" cy="50040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25200" rIns="91425" bIns="252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117"/>
              <p:cNvSpPr/>
              <p:nvPr/>
            </p:nvSpPr>
            <p:spPr>
              <a:xfrm rot="-1077600">
                <a:off x="6676920" y="2955600"/>
                <a:ext cx="75960" cy="7308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36700" rIns="91425" bIns="36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117"/>
            <p:cNvSpPr/>
            <p:nvPr/>
          </p:nvSpPr>
          <p:spPr>
            <a:xfrm rot="-3642000">
              <a:off x="7672680" y="3398760"/>
              <a:ext cx="117000" cy="117720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59025" rIns="91425" bIns="5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8" name="Google Shape;1348;p117"/>
          <p:cNvSpPr/>
          <p:nvPr/>
        </p:nvSpPr>
        <p:spPr>
          <a:xfrm>
            <a:off x="7930440" y="12693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9" name="Google Shape;1349;p117"/>
          <p:cNvGrpSpPr/>
          <p:nvPr/>
        </p:nvGrpSpPr>
        <p:grpSpPr>
          <a:xfrm>
            <a:off x="7428600" y="3933360"/>
            <a:ext cx="224640" cy="225000"/>
            <a:chOff x="7428600" y="3933360"/>
            <a:chExt cx="224640" cy="225000"/>
          </a:xfrm>
        </p:grpSpPr>
        <p:sp>
          <p:nvSpPr>
            <p:cNvPr id="1350" name="Google Shape;1350;p117"/>
            <p:cNvSpPr/>
            <p:nvPr/>
          </p:nvSpPr>
          <p:spPr>
            <a:xfrm>
              <a:off x="7428600" y="40201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17"/>
            <p:cNvSpPr/>
            <p:nvPr/>
          </p:nvSpPr>
          <p:spPr>
            <a:xfrm>
              <a:off x="7525080" y="40201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17"/>
            <p:cNvSpPr/>
            <p:nvPr/>
          </p:nvSpPr>
          <p:spPr>
            <a:xfrm>
              <a:off x="7451280" y="40312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17"/>
            <p:cNvSpPr/>
            <p:nvPr/>
          </p:nvSpPr>
          <p:spPr>
            <a:xfrm>
              <a:off x="7519320" y="39628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17"/>
            <p:cNvSpPr/>
            <p:nvPr/>
          </p:nvSpPr>
          <p:spPr>
            <a:xfrm>
              <a:off x="7451280" y="39628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17"/>
            <p:cNvSpPr/>
            <p:nvPr/>
          </p:nvSpPr>
          <p:spPr>
            <a:xfrm>
              <a:off x="7519320" y="403092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17"/>
            <p:cNvSpPr/>
            <p:nvPr/>
          </p:nvSpPr>
          <p:spPr>
            <a:xfrm>
              <a:off x="7515000" y="393336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17"/>
            <p:cNvSpPr/>
            <p:nvPr/>
          </p:nvSpPr>
          <p:spPr>
            <a:xfrm>
              <a:off x="7515000" y="403020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17"/>
            <p:cNvSpPr/>
            <p:nvPr/>
          </p:nvSpPr>
          <p:spPr>
            <a:xfrm>
              <a:off x="7502040" y="400680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" name="Google Shape;1359;p117"/>
          <p:cNvGrpSpPr/>
          <p:nvPr/>
        </p:nvGrpSpPr>
        <p:grpSpPr>
          <a:xfrm>
            <a:off x="5333760" y="3016440"/>
            <a:ext cx="365400" cy="365400"/>
            <a:chOff x="5333760" y="3016440"/>
            <a:chExt cx="365400" cy="365400"/>
          </a:xfrm>
        </p:grpSpPr>
        <p:grpSp>
          <p:nvGrpSpPr>
            <p:cNvPr id="1360" name="Google Shape;1360;p117"/>
            <p:cNvGrpSpPr/>
            <p:nvPr/>
          </p:nvGrpSpPr>
          <p:grpSpPr>
            <a:xfrm>
              <a:off x="5333760" y="3016440"/>
              <a:ext cx="365400" cy="365400"/>
              <a:chOff x="5333760" y="3016440"/>
              <a:chExt cx="365400" cy="365400"/>
            </a:xfrm>
          </p:grpSpPr>
          <p:sp>
            <p:nvSpPr>
              <p:cNvPr id="1361" name="Google Shape;1361;p117"/>
              <p:cNvSpPr/>
              <p:nvPr/>
            </p:nvSpPr>
            <p:spPr>
              <a:xfrm>
                <a:off x="5461200" y="3089160"/>
                <a:ext cx="115200" cy="221400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17"/>
              <p:cNvSpPr/>
              <p:nvPr/>
            </p:nvSpPr>
            <p:spPr>
              <a:xfrm>
                <a:off x="533376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3" name="Google Shape;1363;p117"/>
            <p:cNvGrpSpPr/>
            <p:nvPr/>
          </p:nvGrpSpPr>
          <p:grpSpPr>
            <a:xfrm>
              <a:off x="5333760" y="3016440"/>
              <a:ext cx="365400" cy="365400"/>
              <a:chOff x="5333760" y="3016440"/>
              <a:chExt cx="365400" cy="365400"/>
            </a:xfrm>
          </p:grpSpPr>
          <p:sp>
            <p:nvSpPr>
              <p:cNvPr id="1364" name="Google Shape;1364;p117"/>
              <p:cNvSpPr/>
              <p:nvPr/>
            </p:nvSpPr>
            <p:spPr>
              <a:xfrm>
                <a:off x="5461200" y="3089160"/>
                <a:ext cx="115200" cy="221400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17"/>
              <p:cNvSpPr/>
              <p:nvPr/>
            </p:nvSpPr>
            <p:spPr>
              <a:xfrm>
                <a:off x="5333760" y="3016440"/>
                <a:ext cx="365400" cy="36540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6" name="Google Shape;1366;p117"/>
          <p:cNvSpPr/>
          <p:nvPr/>
        </p:nvSpPr>
        <p:spPr>
          <a:xfrm>
            <a:off x="1422720" y="381348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17"/>
          <p:cNvSpPr/>
          <p:nvPr/>
        </p:nvSpPr>
        <p:spPr>
          <a:xfrm>
            <a:off x="2807494" y="59400"/>
            <a:ext cx="3612026" cy="30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E0B57-4EF3-7E6E-D858-CB2C9655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873C0C-A84C-8C21-14D9-8766539B8A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929B5E-6BCE-C31B-3F2B-1E50E623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68" y="403940"/>
            <a:ext cx="6549676" cy="43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6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06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b="0" i="0" u="none" strike="noStrike" cap="none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CRUDs</a:t>
            </a:r>
            <a:endParaRPr lang="pt-BR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06"/>
          <p:cNvSpPr txBox="1">
            <a:spLocks noGrp="1"/>
          </p:cNvSpPr>
          <p:nvPr>
            <p:ph type="title" idx="4294967295"/>
          </p:nvPr>
        </p:nvSpPr>
        <p:spPr>
          <a:xfrm>
            <a:off x="7359413" y="2408737"/>
            <a:ext cx="1071067" cy="11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106"/>
          <p:cNvGrpSpPr/>
          <p:nvPr/>
        </p:nvGrpSpPr>
        <p:grpSpPr>
          <a:xfrm>
            <a:off x="4136760" y="4208760"/>
            <a:ext cx="224640" cy="225000"/>
            <a:chOff x="4136760" y="4208760"/>
            <a:chExt cx="224640" cy="225000"/>
          </a:xfrm>
        </p:grpSpPr>
        <p:sp>
          <p:nvSpPr>
            <p:cNvPr id="755" name="Google Shape;755;p106"/>
            <p:cNvSpPr/>
            <p:nvPr/>
          </p:nvSpPr>
          <p:spPr>
            <a:xfrm>
              <a:off x="4136760" y="42955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06"/>
            <p:cNvSpPr/>
            <p:nvPr/>
          </p:nvSpPr>
          <p:spPr>
            <a:xfrm>
              <a:off x="4233240" y="42955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6"/>
            <p:cNvSpPr/>
            <p:nvPr/>
          </p:nvSpPr>
          <p:spPr>
            <a:xfrm>
              <a:off x="4159440" y="43066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6"/>
            <p:cNvSpPr/>
            <p:nvPr/>
          </p:nvSpPr>
          <p:spPr>
            <a:xfrm>
              <a:off x="4227840" y="42382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06"/>
            <p:cNvSpPr/>
            <p:nvPr/>
          </p:nvSpPr>
          <p:spPr>
            <a:xfrm>
              <a:off x="4159440" y="42382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06"/>
            <p:cNvSpPr/>
            <p:nvPr/>
          </p:nvSpPr>
          <p:spPr>
            <a:xfrm>
              <a:off x="4227840" y="430668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06"/>
            <p:cNvSpPr/>
            <p:nvPr/>
          </p:nvSpPr>
          <p:spPr>
            <a:xfrm>
              <a:off x="4223160" y="420876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6"/>
            <p:cNvSpPr/>
            <p:nvPr/>
          </p:nvSpPr>
          <p:spPr>
            <a:xfrm>
              <a:off x="4223160" y="430560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6"/>
            <p:cNvSpPr/>
            <p:nvPr/>
          </p:nvSpPr>
          <p:spPr>
            <a:xfrm>
              <a:off x="4210560" y="428256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106"/>
          <p:cNvGrpSpPr/>
          <p:nvPr/>
        </p:nvGrpSpPr>
        <p:grpSpPr>
          <a:xfrm>
            <a:off x="7747560" y="1312920"/>
            <a:ext cx="224640" cy="224640"/>
            <a:chOff x="7747560" y="1312920"/>
            <a:chExt cx="224640" cy="224640"/>
          </a:xfrm>
        </p:grpSpPr>
        <p:sp>
          <p:nvSpPr>
            <p:cNvPr id="765" name="Google Shape;765;p106"/>
            <p:cNvSpPr/>
            <p:nvPr/>
          </p:nvSpPr>
          <p:spPr>
            <a:xfrm>
              <a:off x="7747560" y="13993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6"/>
            <p:cNvSpPr/>
            <p:nvPr/>
          </p:nvSpPr>
          <p:spPr>
            <a:xfrm>
              <a:off x="7844040" y="1399320"/>
              <a:ext cx="128160" cy="5184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6"/>
            <p:cNvSpPr/>
            <p:nvPr/>
          </p:nvSpPr>
          <p:spPr>
            <a:xfrm>
              <a:off x="7769880" y="14104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6"/>
            <p:cNvSpPr/>
            <p:nvPr/>
          </p:nvSpPr>
          <p:spPr>
            <a:xfrm>
              <a:off x="7838280" y="13420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6"/>
            <p:cNvSpPr/>
            <p:nvPr/>
          </p:nvSpPr>
          <p:spPr>
            <a:xfrm>
              <a:off x="7769880" y="1342080"/>
              <a:ext cx="110880" cy="9792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6"/>
            <p:cNvSpPr/>
            <p:nvPr/>
          </p:nvSpPr>
          <p:spPr>
            <a:xfrm>
              <a:off x="7838280" y="1410480"/>
              <a:ext cx="111240" cy="97920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8950" rIns="91425" bIns="48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6"/>
            <p:cNvSpPr/>
            <p:nvPr/>
          </p:nvSpPr>
          <p:spPr>
            <a:xfrm>
              <a:off x="7833600" y="131292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6"/>
            <p:cNvSpPr/>
            <p:nvPr/>
          </p:nvSpPr>
          <p:spPr>
            <a:xfrm>
              <a:off x="7833600" y="1409400"/>
              <a:ext cx="52200" cy="12816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64075" rIns="91425" bIns="64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6"/>
            <p:cNvSpPr/>
            <p:nvPr/>
          </p:nvSpPr>
          <p:spPr>
            <a:xfrm>
              <a:off x="7821000" y="138636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106"/>
          <p:cNvSpPr/>
          <p:nvPr/>
        </p:nvSpPr>
        <p:spPr>
          <a:xfrm>
            <a:off x="2068560" y="13125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6"/>
          <p:cNvSpPr/>
          <p:nvPr/>
        </p:nvSpPr>
        <p:spPr>
          <a:xfrm>
            <a:off x="4789440" y="341784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6"/>
          <p:cNvSpPr/>
          <p:nvPr/>
        </p:nvSpPr>
        <p:spPr>
          <a:xfrm>
            <a:off x="1558530" y="4841662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6"/>
          <p:cNvSpPr/>
          <p:nvPr/>
        </p:nvSpPr>
        <p:spPr>
          <a:xfrm>
            <a:off x="8250480" y="21027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6"/>
          <p:cNvSpPr/>
          <p:nvPr/>
        </p:nvSpPr>
        <p:spPr>
          <a:xfrm>
            <a:off x="652680" y="2522160"/>
            <a:ext cx="3732840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6"/>
          <p:cNvSpPr/>
          <p:nvPr/>
        </p:nvSpPr>
        <p:spPr>
          <a:xfrm>
            <a:off x="652680" y="3447720"/>
            <a:ext cx="3732840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126F1E-997A-E415-F8D5-003647F06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00"/>
          <a:stretch/>
        </p:blipFill>
        <p:spPr>
          <a:xfrm>
            <a:off x="1332262" y="1727920"/>
            <a:ext cx="1969528" cy="31840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F6989F-C113-A7A3-F785-C524B14C6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05"/>
          <a:stretch/>
        </p:blipFill>
        <p:spPr>
          <a:xfrm>
            <a:off x="4553522" y="1727639"/>
            <a:ext cx="3817285" cy="31843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9589DB-18DA-D3E1-EF3B-91F40DD4EA78}"/>
              </a:ext>
            </a:extLst>
          </p:cNvPr>
          <p:cNvSpPr txBox="1"/>
          <p:nvPr/>
        </p:nvSpPr>
        <p:spPr>
          <a:xfrm>
            <a:off x="1548003" y="1409399"/>
            <a:ext cx="159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CRUD usuário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D79B66-F249-2DBD-BDF6-C906BF372765}"/>
              </a:ext>
            </a:extLst>
          </p:cNvPr>
          <p:cNvSpPr txBox="1"/>
          <p:nvPr/>
        </p:nvSpPr>
        <p:spPr>
          <a:xfrm>
            <a:off x="5651196" y="140940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CRUD produto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8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8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Pacotes DAO, Model e Service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8"/>
          <p:cNvSpPr/>
          <p:nvPr/>
        </p:nvSpPr>
        <p:spPr>
          <a:xfrm>
            <a:off x="975240" y="1458000"/>
            <a:ext cx="4803120" cy="152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108"/>
          <p:cNvGrpSpPr/>
          <p:nvPr/>
        </p:nvGrpSpPr>
        <p:grpSpPr>
          <a:xfrm>
            <a:off x="105840" y="3714075"/>
            <a:ext cx="1738800" cy="1227600"/>
            <a:chOff x="984960" y="3342600"/>
            <a:chExt cx="1738800" cy="1227600"/>
          </a:xfrm>
        </p:grpSpPr>
        <p:grpSp>
          <p:nvGrpSpPr>
            <p:cNvPr id="951" name="Google Shape;951;p108"/>
            <p:cNvGrpSpPr/>
            <p:nvPr/>
          </p:nvGrpSpPr>
          <p:grpSpPr>
            <a:xfrm>
              <a:off x="1019880" y="3342600"/>
              <a:ext cx="1697760" cy="1227600"/>
              <a:chOff x="1019880" y="3342600"/>
              <a:chExt cx="1697760" cy="1227600"/>
            </a:xfrm>
          </p:grpSpPr>
          <p:sp>
            <p:nvSpPr>
              <p:cNvPr id="952" name="Google Shape;952;p108"/>
              <p:cNvSpPr/>
              <p:nvPr/>
            </p:nvSpPr>
            <p:spPr>
              <a:xfrm rot="1370400">
                <a:off x="1042200" y="334260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08"/>
              <p:cNvSpPr/>
              <p:nvPr/>
            </p:nvSpPr>
            <p:spPr>
              <a:xfrm rot="1370400">
                <a:off x="1019880" y="374292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" name="Google Shape;954;p108"/>
            <p:cNvSpPr/>
            <p:nvPr/>
          </p:nvSpPr>
          <p:spPr>
            <a:xfrm rot="1083600">
              <a:off x="1279440" y="349200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08"/>
            <p:cNvSpPr/>
            <p:nvPr/>
          </p:nvSpPr>
          <p:spPr>
            <a:xfrm rot="1084200">
              <a:off x="1409400" y="363384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 </a:t>
              </a: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by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: 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08"/>
            <p:cNvSpPr/>
            <p:nvPr/>
          </p:nvSpPr>
          <p:spPr>
            <a:xfrm rot="960600">
              <a:off x="1136160" y="384624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08"/>
            <p:cNvSpPr/>
            <p:nvPr/>
          </p:nvSpPr>
          <p:spPr>
            <a:xfrm rot="960600">
              <a:off x="984960" y="407592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D0404DCF-6438-0D1A-1095-1007F901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74" y="1190160"/>
            <a:ext cx="4444651" cy="337057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16E91E-F882-60CC-EB74-27D433C52A4B}"/>
              </a:ext>
            </a:extLst>
          </p:cNvPr>
          <p:cNvSpPr txBox="1"/>
          <p:nvPr/>
        </p:nvSpPr>
        <p:spPr>
          <a:xfrm>
            <a:off x="3307692" y="4538655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Operações de cada CRUD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8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8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Pacotes DAO, Model e Service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8"/>
          <p:cNvSpPr/>
          <p:nvPr/>
        </p:nvSpPr>
        <p:spPr>
          <a:xfrm>
            <a:off x="975240" y="1458000"/>
            <a:ext cx="4803120" cy="152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108"/>
          <p:cNvGrpSpPr/>
          <p:nvPr/>
        </p:nvGrpSpPr>
        <p:grpSpPr>
          <a:xfrm>
            <a:off x="105840" y="3714075"/>
            <a:ext cx="1738800" cy="1227600"/>
            <a:chOff x="984960" y="3342600"/>
            <a:chExt cx="1738800" cy="1227600"/>
          </a:xfrm>
        </p:grpSpPr>
        <p:grpSp>
          <p:nvGrpSpPr>
            <p:cNvPr id="951" name="Google Shape;951;p108"/>
            <p:cNvGrpSpPr/>
            <p:nvPr/>
          </p:nvGrpSpPr>
          <p:grpSpPr>
            <a:xfrm>
              <a:off x="1019880" y="3342600"/>
              <a:ext cx="1697760" cy="1227600"/>
              <a:chOff x="1019880" y="3342600"/>
              <a:chExt cx="1697760" cy="1227600"/>
            </a:xfrm>
          </p:grpSpPr>
          <p:sp>
            <p:nvSpPr>
              <p:cNvPr id="952" name="Google Shape;952;p108"/>
              <p:cNvSpPr/>
              <p:nvPr/>
            </p:nvSpPr>
            <p:spPr>
              <a:xfrm rot="1370400">
                <a:off x="1042200" y="334260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08"/>
              <p:cNvSpPr/>
              <p:nvPr/>
            </p:nvSpPr>
            <p:spPr>
              <a:xfrm rot="1370400">
                <a:off x="1019880" y="374292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" name="Google Shape;954;p108"/>
            <p:cNvSpPr/>
            <p:nvPr/>
          </p:nvSpPr>
          <p:spPr>
            <a:xfrm rot="1083600">
              <a:off x="1279440" y="349200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08"/>
            <p:cNvSpPr/>
            <p:nvPr/>
          </p:nvSpPr>
          <p:spPr>
            <a:xfrm rot="1084200">
              <a:off x="1409400" y="363384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 </a:t>
              </a: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by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: 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08"/>
            <p:cNvSpPr/>
            <p:nvPr/>
          </p:nvSpPr>
          <p:spPr>
            <a:xfrm rot="960600">
              <a:off x="1136160" y="384624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08"/>
            <p:cNvSpPr/>
            <p:nvPr/>
          </p:nvSpPr>
          <p:spPr>
            <a:xfrm rot="960600">
              <a:off x="984960" y="407592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0A072AE-4F32-A712-4FCE-D4DA840B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0" y="1202987"/>
            <a:ext cx="3523487" cy="22275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DF8C52-F52D-CE36-34C0-2D5C897B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141" y="3279716"/>
            <a:ext cx="6363309" cy="16994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3AA441D-B8A4-09BE-7657-CA7605CC22E6}"/>
              </a:ext>
            </a:extLst>
          </p:cNvPr>
          <p:cNvSpPr txBox="1"/>
          <p:nvPr/>
        </p:nvSpPr>
        <p:spPr>
          <a:xfrm>
            <a:off x="4236647" y="1207850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Métodos para abrir e fechar</a:t>
            </a:r>
          </a:p>
          <a:p>
            <a:r>
              <a:rPr lang="pt-BR" dirty="0">
                <a:latin typeface="Titan One" panose="020B0604020202020204" charset="0"/>
              </a:rPr>
              <a:t>a conexão com o banco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2110AD-8C0A-315A-2692-EA77A450C3F7}"/>
              </a:ext>
            </a:extLst>
          </p:cNvPr>
          <p:cNvSpPr txBox="1"/>
          <p:nvPr/>
        </p:nvSpPr>
        <p:spPr>
          <a:xfrm>
            <a:off x="5867867" y="2971939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Métodos para as operações</a:t>
            </a:r>
          </a:p>
        </p:txBody>
      </p:sp>
    </p:spTree>
    <p:extLst>
      <p:ext uri="{BB962C8B-B14F-4D97-AF65-F5344CB8AC3E}">
        <p14:creationId xmlns:p14="http://schemas.microsoft.com/office/powerpoint/2010/main" val="358677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8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8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dirty="0">
                <a:latin typeface="Titan One"/>
                <a:sym typeface="Titan One"/>
              </a:rPr>
              <a:t>Integração Front e Back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8"/>
          <p:cNvSpPr/>
          <p:nvPr/>
        </p:nvSpPr>
        <p:spPr>
          <a:xfrm>
            <a:off x="975240" y="1458000"/>
            <a:ext cx="4803120" cy="152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108"/>
          <p:cNvGrpSpPr/>
          <p:nvPr/>
        </p:nvGrpSpPr>
        <p:grpSpPr>
          <a:xfrm>
            <a:off x="105840" y="3714075"/>
            <a:ext cx="1738800" cy="1227600"/>
            <a:chOff x="984960" y="3342600"/>
            <a:chExt cx="1738800" cy="1227600"/>
          </a:xfrm>
        </p:grpSpPr>
        <p:grpSp>
          <p:nvGrpSpPr>
            <p:cNvPr id="951" name="Google Shape;951;p108"/>
            <p:cNvGrpSpPr/>
            <p:nvPr/>
          </p:nvGrpSpPr>
          <p:grpSpPr>
            <a:xfrm>
              <a:off x="1019880" y="3342600"/>
              <a:ext cx="1697760" cy="1227600"/>
              <a:chOff x="1019880" y="3342600"/>
              <a:chExt cx="1697760" cy="1227600"/>
            </a:xfrm>
          </p:grpSpPr>
          <p:sp>
            <p:nvSpPr>
              <p:cNvPr id="952" name="Google Shape;952;p108"/>
              <p:cNvSpPr/>
              <p:nvPr/>
            </p:nvSpPr>
            <p:spPr>
              <a:xfrm rot="1370400">
                <a:off x="1042200" y="334260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08"/>
              <p:cNvSpPr/>
              <p:nvPr/>
            </p:nvSpPr>
            <p:spPr>
              <a:xfrm rot="1370400">
                <a:off x="1019880" y="374292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" name="Google Shape;954;p108"/>
            <p:cNvSpPr/>
            <p:nvPr/>
          </p:nvSpPr>
          <p:spPr>
            <a:xfrm rot="1083600">
              <a:off x="1279440" y="349200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08"/>
            <p:cNvSpPr/>
            <p:nvPr/>
          </p:nvSpPr>
          <p:spPr>
            <a:xfrm rot="1084200">
              <a:off x="1409400" y="363384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 </a:t>
              </a: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by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: 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08"/>
            <p:cNvSpPr/>
            <p:nvPr/>
          </p:nvSpPr>
          <p:spPr>
            <a:xfrm rot="960600">
              <a:off x="1136160" y="384624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08"/>
            <p:cNvSpPr/>
            <p:nvPr/>
          </p:nvSpPr>
          <p:spPr>
            <a:xfrm rot="960600">
              <a:off x="984960" y="407592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6C6AFE0-C8EC-ACF5-B488-E9D0B84B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2"/>
          <a:stretch/>
        </p:blipFill>
        <p:spPr>
          <a:xfrm>
            <a:off x="793743" y="1232411"/>
            <a:ext cx="4055076" cy="18215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292A2B3-08C2-4383-3B2B-E253F3E1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33" y="3315613"/>
            <a:ext cx="6856267" cy="13728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DACCCE-CB2C-2D55-EC5F-72D83FBF4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5" r="36807" b="36391"/>
          <a:stretch/>
        </p:blipFill>
        <p:spPr>
          <a:xfrm>
            <a:off x="4952451" y="1236805"/>
            <a:ext cx="3277149" cy="18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7"/>
          <p:cNvSpPr/>
          <p:nvPr/>
        </p:nvSpPr>
        <p:spPr>
          <a:xfrm>
            <a:off x="713160" y="236423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7"/>
          <p:cNvSpPr txBox="1">
            <a:spLocks noGrp="1"/>
          </p:cNvSpPr>
          <p:nvPr>
            <p:ph type="title" idx="4294967295"/>
          </p:nvPr>
        </p:nvSpPr>
        <p:spPr>
          <a:xfrm>
            <a:off x="713160" y="327629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Sistema Inteligente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7"/>
          <p:cNvSpPr/>
          <p:nvPr/>
        </p:nvSpPr>
        <p:spPr>
          <a:xfrm>
            <a:off x="1218600" y="39243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07"/>
          <p:cNvSpPr/>
          <p:nvPr/>
        </p:nvSpPr>
        <p:spPr>
          <a:xfrm>
            <a:off x="8128534" y="29407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07"/>
          <p:cNvSpPr/>
          <p:nvPr/>
        </p:nvSpPr>
        <p:spPr>
          <a:xfrm>
            <a:off x="6058839" y="1235306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107"/>
          <p:cNvGrpSpPr/>
          <p:nvPr/>
        </p:nvGrpSpPr>
        <p:grpSpPr>
          <a:xfrm>
            <a:off x="7035304" y="3706144"/>
            <a:ext cx="2020577" cy="1781684"/>
            <a:chOff x="6880192" y="3447878"/>
            <a:chExt cx="2020577" cy="1781684"/>
          </a:xfrm>
        </p:grpSpPr>
        <p:grpSp>
          <p:nvGrpSpPr>
            <p:cNvPr id="935" name="Google Shape;935;p107"/>
            <p:cNvGrpSpPr/>
            <p:nvPr/>
          </p:nvGrpSpPr>
          <p:grpSpPr>
            <a:xfrm>
              <a:off x="6880192" y="3447878"/>
              <a:ext cx="2020577" cy="1781684"/>
              <a:chOff x="6880192" y="3447878"/>
              <a:chExt cx="2020577" cy="1781684"/>
            </a:xfrm>
          </p:grpSpPr>
          <p:sp>
            <p:nvSpPr>
              <p:cNvPr id="936" name="Google Shape;936;p107"/>
              <p:cNvSpPr/>
              <p:nvPr/>
            </p:nvSpPr>
            <p:spPr>
              <a:xfrm rot="1370400">
                <a:off x="7052760" y="372492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07"/>
              <p:cNvSpPr/>
              <p:nvPr/>
            </p:nvSpPr>
            <p:spPr>
              <a:xfrm rot="1370400">
                <a:off x="7030080" y="412560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8" name="Google Shape;938;p107"/>
            <p:cNvSpPr/>
            <p:nvPr/>
          </p:nvSpPr>
          <p:spPr>
            <a:xfrm rot="1083600">
              <a:off x="7289640" y="387468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07"/>
            <p:cNvSpPr/>
            <p:nvPr/>
          </p:nvSpPr>
          <p:spPr>
            <a:xfrm rot="1084200">
              <a:off x="7419600" y="401616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07"/>
            <p:cNvSpPr/>
            <p:nvPr/>
          </p:nvSpPr>
          <p:spPr>
            <a:xfrm rot="960600">
              <a:off x="7146360" y="422892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07"/>
            <p:cNvSpPr/>
            <p:nvPr/>
          </p:nvSpPr>
          <p:spPr>
            <a:xfrm rot="960600">
              <a:off x="6995160" y="445824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856735-6FB6-E05E-0EA2-A817D4A4D8C5}"/>
              </a:ext>
            </a:extLst>
          </p:cNvPr>
          <p:cNvSpPr txBox="1"/>
          <p:nvPr/>
        </p:nvSpPr>
        <p:spPr>
          <a:xfrm>
            <a:off x="645519" y="4534498"/>
            <a:ext cx="3129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Azure </a:t>
            </a:r>
            <a:r>
              <a:rPr lang="pt-BR" dirty="0" err="1">
                <a:latin typeface="Titan One" panose="020B0604020202020204" charset="0"/>
              </a:rPr>
              <a:t>Machine</a:t>
            </a:r>
            <a:r>
              <a:rPr lang="pt-BR" dirty="0">
                <a:latin typeface="Titan One" panose="020B0604020202020204" charset="0"/>
              </a:rPr>
              <a:t> Learning – </a:t>
            </a:r>
          </a:p>
          <a:p>
            <a:r>
              <a:rPr lang="pt-BR" dirty="0">
                <a:latin typeface="Titan One" panose="020B0604020202020204" charset="0"/>
              </a:rPr>
              <a:t>Detecção de esquema de cores</a:t>
            </a:r>
            <a:endParaRPr lang="pt-BR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pt-BR" dirty="0">
              <a:latin typeface="Titan One" panose="020B060402020202020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22A870-F52E-3740-7C44-81A8CCDAF7F1}"/>
              </a:ext>
            </a:extLst>
          </p:cNvPr>
          <p:cNvSpPr txBox="1"/>
          <p:nvPr/>
        </p:nvSpPr>
        <p:spPr>
          <a:xfrm>
            <a:off x="645519" y="1035317"/>
            <a:ext cx="556040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 Primário:</a:t>
            </a:r>
            <a:r>
              <a:rPr lang="pt-B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Coloração Pessoal - Recomenda roupas aos usuários com base na sua cor de destaque.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9F20B5-C338-79DC-5FB6-085C9683D002}"/>
              </a:ext>
            </a:extLst>
          </p:cNvPr>
          <p:cNvSpPr txBox="1"/>
          <p:nvPr/>
        </p:nvSpPr>
        <p:spPr>
          <a:xfrm>
            <a:off x="645519" y="1506277"/>
            <a:ext cx="5323498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Aprendizado do tipo offline: </a:t>
            </a:r>
            <a:r>
              <a:rPr lang="pt-B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treinamento do sistema Azure já é pronto para a detecção de cores.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82EDCD-3AB3-575B-61B1-A6536714C187}"/>
              </a:ext>
            </a:extLst>
          </p:cNvPr>
          <p:cNvSpPr txBox="1"/>
          <p:nvPr/>
        </p:nvSpPr>
        <p:spPr>
          <a:xfrm>
            <a:off x="645519" y="2007342"/>
            <a:ext cx="458271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Entrada utilizada: </a:t>
            </a:r>
            <a:r>
              <a:rPr lang="pt-BR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 inserida pelo usuário.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8BC101-5C1A-FE67-4368-624C1453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65" y="1993417"/>
            <a:ext cx="4208616" cy="30814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009DF9-E175-93C0-7D3D-C59F8C01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98" y="2478302"/>
            <a:ext cx="2816008" cy="1907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7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7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Sistema Inteligente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107"/>
          <p:cNvGrpSpPr/>
          <p:nvPr/>
        </p:nvGrpSpPr>
        <p:grpSpPr>
          <a:xfrm>
            <a:off x="308770" y="886046"/>
            <a:ext cx="1486800" cy="1354680"/>
            <a:chOff x="847440" y="1894320"/>
            <a:chExt cx="1486800" cy="1354680"/>
          </a:xfrm>
        </p:grpSpPr>
        <p:sp>
          <p:nvSpPr>
            <p:cNvPr id="861" name="Google Shape;861;p107"/>
            <p:cNvSpPr/>
            <p:nvPr/>
          </p:nvSpPr>
          <p:spPr>
            <a:xfrm>
              <a:off x="847440" y="1894320"/>
              <a:ext cx="1486800" cy="135468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07"/>
            <p:cNvSpPr/>
            <p:nvPr/>
          </p:nvSpPr>
          <p:spPr>
            <a:xfrm>
              <a:off x="1164600" y="2187720"/>
              <a:ext cx="852120" cy="76716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07"/>
            <p:cNvSpPr/>
            <p:nvPr/>
          </p:nvSpPr>
          <p:spPr>
            <a:xfrm>
              <a:off x="1010160" y="2432520"/>
              <a:ext cx="148320" cy="16992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4950" rIns="91425" bIns="84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07"/>
            <p:cNvSpPr/>
            <p:nvPr/>
          </p:nvSpPr>
          <p:spPr>
            <a:xfrm>
              <a:off x="1059480" y="2295720"/>
              <a:ext cx="162360" cy="147240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3800" rIns="91425" bIns="7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07"/>
            <p:cNvSpPr/>
            <p:nvPr/>
          </p:nvSpPr>
          <p:spPr>
            <a:xfrm>
              <a:off x="1130400" y="2143440"/>
              <a:ext cx="165600" cy="17172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6025" rIns="91425" bIns="86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07"/>
            <p:cNvSpPr/>
            <p:nvPr/>
          </p:nvSpPr>
          <p:spPr>
            <a:xfrm>
              <a:off x="1246320" y="2054160"/>
              <a:ext cx="156240" cy="167760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3875" rIns="91425" bIns="83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07"/>
            <p:cNvSpPr/>
            <p:nvPr/>
          </p:nvSpPr>
          <p:spPr>
            <a:xfrm>
              <a:off x="1375200" y="1998720"/>
              <a:ext cx="149040" cy="155520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7750" rIns="91425" bIns="77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07"/>
            <p:cNvSpPr/>
            <p:nvPr/>
          </p:nvSpPr>
          <p:spPr>
            <a:xfrm>
              <a:off x="1541160" y="1991520"/>
              <a:ext cx="128160" cy="140400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0200" rIns="91425" bIns="70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07"/>
            <p:cNvSpPr/>
            <p:nvPr/>
          </p:nvSpPr>
          <p:spPr>
            <a:xfrm>
              <a:off x="1707120" y="2035080"/>
              <a:ext cx="147600" cy="160560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80275" rIns="91425" bIns="80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07"/>
            <p:cNvSpPr/>
            <p:nvPr/>
          </p:nvSpPr>
          <p:spPr>
            <a:xfrm>
              <a:off x="1836360" y="2099880"/>
              <a:ext cx="169560" cy="181800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07"/>
            <p:cNvSpPr/>
            <p:nvPr/>
          </p:nvSpPr>
          <p:spPr>
            <a:xfrm>
              <a:off x="1947960" y="2217240"/>
              <a:ext cx="162360" cy="1404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70200" rIns="91425" bIns="70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7"/>
            <p:cNvSpPr/>
            <p:nvPr/>
          </p:nvSpPr>
          <p:spPr>
            <a:xfrm>
              <a:off x="2023560" y="2538360"/>
              <a:ext cx="148320" cy="16848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4225" rIns="914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7"/>
            <p:cNvSpPr/>
            <p:nvPr/>
          </p:nvSpPr>
          <p:spPr>
            <a:xfrm>
              <a:off x="1962720" y="2698200"/>
              <a:ext cx="161640" cy="145800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3075" rIns="91425" bIns="73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7"/>
            <p:cNvSpPr/>
            <p:nvPr/>
          </p:nvSpPr>
          <p:spPr>
            <a:xfrm>
              <a:off x="1887840" y="2824560"/>
              <a:ext cx="166320" cy="171360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5675" rIns="91425" bIns="85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07"/>
            <p:cNvSpPr/>
            <p:nvPr/>
          </p:nvSpPr>
          <p:spPr>
            <a:xfrm>
              <a:off x="1780920" y="2919240"/>
              <a:ext cx="156960" cy="167760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83875" rIns="91425" bIns="83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07"/>
            <p:cNvSpPr/>
            <p:nvPr/>
          </p:nvSpPr>
          <p:spPr>
            <a:xfrm>
              <a:off x="1660320" y="2987280"/>
              <a:ext cx="147600" cy="15588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8100" rIns="91425" bIns="7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07"/>
            <p:cNvSpPr/>
            <p:nvPr/>
          </p:nvSpPr>
          <p:spPr>
            <a:xfrm>
              <a:off x="1515960" y="3010680"/>
              <a:ext cx="127440" cy="140400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70200" rIns="91425" bIns="70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07"/>
            <p:cNvSpPr/>
            <p:nvPr/>
          </p:nvSpPr>
          <p:spPr>
            <a:xfrm>
              <a:off x="1329120" y="2949120"/>
              <a:ext cx="146880" cy="160560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80275" rIns="91425" bIns="80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07"/>
            <p:cNvSpPr/>
            <p:nvPr/>
          </p:nvSpPr>
          <p:spPr>
            <a:xfrm>
              <a:off x="1177920" y="2861280"/>
              <a:ext cx="168840" cy="182520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07"/>
            <p:cNvSpPr/>
            <p:nvPr/>
          </p:nvSpPr>
          <p:spPr>
            <a:xfrm>
              <a:off x="1074240" y="2788200"/>
              <a:ext cx="160200" cy="1404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70200" rIns="91425" bIns="70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7"/>
            <p:cNvSpPr/>
            <p:nvPr/>
          </p:nvSpPr>
          <p:spPr>
            <a:xfrm>
              <a:off x="1351800" y="2460600"/>
              <a:ext cx="479880" cy="245520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7"/>
            <p:cNvSpPr/>
            <p:nvPr/>
          </p:nvSpPr>
          <p:spPr>
            <a:xfrm>
              <a:off x="1361880" y="2459880"/>
              <a:ext cx="458640" cy="245520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07"/>
            <p:cNvSpPr/>
            <p:nvPr/>
          </p:nvSpPr>
          <p:spPr>
            <a:xfrm>
              <a:off x="1476360" y="2479680"/>
              <a:ext cx="230400" cy="207720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7"/>
            <p:cNvSpPr/>
            <p:nvPr/>
          </p:nvSpPr>
          <p:spPr>
            <a:xfrm>
              <a:off x="1470960" y="2475360"/>
              <a:ext cx="241920" cy="21744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07"/>
            <p:cNvSpPr/>
            <p:nvPr/>
          </p:nvSpPr>
          <p:spPr>
            <a:xfrm>
              <a:off x="1323720" y="2589480"/>
              <a:ext cx="51120" cy="27000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13675" rIns="91425" bIns="13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7"/>
            <p:cNvSpPr/>
            <p:nvPr/>
          </p:nvSpPr>
          <p:spPr>
            <a:xfrm>
              <a:off x="1317960" y="2585520"/>
              <a:ext cx="63360" cy="36360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18350" rIns="91425" bIns="18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7"/>
            <p:cNvSpPr/>
            <p:nvPr/>
          </p:nvSpPr>
          <p:spPr>
            <a:xfrm>
              <a:off x="1346760" y="2542680"/>
              <a:ext cx="54360" cy="4032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0150" rIns="91425" bIns="20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7"/>
            <p:cNvSpPr/>
            <p:nvPr/>
          </p:nvSpPr>
          <p:spPr>
            <a:xfrm>
              <a:off x="1341360" y="2538360"/>
              <a:ext cx="64440" cy="5004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5200" rIns="91425" bIns="25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7"/>
            <p:cNvSpPr/>
            <p:nvPr/>
          </p:nvSpPr>
          <p:spPr>
            <a:xfrm>
              <a:off x="1389600" y="2499120"/>
              <a:ext cx="45720" cy="4644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3400" rIns="91425" bIns="23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7"/>
            <p:cNvSpPr/>
            <p:nvPr/>
          </p:nvSpPr>
          <p:spPr>
            <a:xfrm>
              <a:off x="1383480" y="2494800"/>
              <a:ext cx="55800" cy="56520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8425" rIns="91425" bIns="28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07"/>
            <p:cNvSpPr/>
            <p:nvPr/>
          </p:nvSpPr>
          <p:spPr>
            <a:xfrm>
              <a:off x="1438920" y="2460960"/>
              <a:ext cx="39240" cy="53280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6625" rIns="91425" bIns="26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7"/>
            <p:cNvSpPr/>
            <p:nvPr/>
          </p:nvSpPr>
          <p:spPr>
            <a:xfrm>
              <a:off x="1432800" y="2455560"/>
              <a:ext cx="49680" cy="6300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07"/>
            <p:cNvSpPr/>
            <p:nvPr/>
          </p:nvSpPr>
          <p:spPr>
            <a:xfrm>
              <a:off x="1488600" y="2428200"/>
              <a:ext cx="31680" cy="6336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07"/>
            <p:cNvSpPr/>
            <p:nvPr/>
          </p:nvSpPr>
          <p:spPr>
            <a:xfrm>
              <a:off x="1483200" y="2423520"/>
              <a:ext cx="42480" cy="73440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700" rIns="91425" bIns="36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7"/>
            <p:cNvSpPr/>
            <p:nvPr/>
          </p:nvSpPr>
          <p:spPr>
            <a:xfrm>
              <a:off x="1800360" y="2451600"/>
              <a:ext cx="29880" cy="4968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4825" rIns="91425" bIns="24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7"/>
            <p:cNvSpPr/>
            <p:nvPr/>
          </p:nvSpPr>
          <p:spPr>
            <a:xfrm>
              <a:off x="1793520" y="2445840"/>
              <a:ext cx="42480" cy="5976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9875" rIns="91425" bIns="29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7"/>
            <p:cNvSpPr/>
            <p:nvPr/>
          </p:nvSpPr>
          <p:spPr>
            <a:xfrm>
              <a:off x="1760040" y="2422800"/>
              <a:ext cx="25920" cy="62640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300" rIns="91425" bIns="31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7"/>
            <p:cNvSpPr/>
            <p:nvPr/>
          </p:nvSpPr>
          <p:spPr>
            <a:xfrm>
              <a:off x="1755360" y="2418120"/>
              <a:ext cx="36360" cy="71640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000" rIns="91425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7"/>
            <p:cNvSpPr/>
            <p:nvPr/>
          </p:nvSpPr>
          <p:spPr>
            <a:xfrm>
              <a:off x="1711800" y="2406960"/>
              <a:ext cx="15120" cy="6336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7"/>
            <p:cNvSpPr/>
            <p:nvPr/>
          </p:nvSpPr>
          <p:spPr>
            <a:xfrm>
              <a:off x="1706400" y="2402640"/>
              <a:ext cx="26280" cy="72720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350" rIns="91425" bIns="36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7"/>
            <p:cNvSpPr/>
            <p:nvPr/>
          </p:nvSpPr>
          <p:spPr>
            <a:xfrm>
              <a:off x="1658880" y="2399040"/>
              <a:ext cx="6480" cy="65880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7"/>
            <p:cNvSpPr/>
            <p:nvPr/>
          </p:nvSpPr>
          <p:spPr>
            <a:xfrm>
              <a:off x="1653840" y="2394720"/>
              <a:ext cx="15840" cy="74520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7425" rIns="91425" bIns="37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7"/>
            <p:cNvSpPr/>
            <p:nvPr/>
          </p:nvSpPr>
          <p:spPr>
            <a:xfrm>
              <a:off x="1605600" y="2396160"/>
              <a:ext cx="4320" cy="71280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5625" rIns="91425" bIns="35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7"/>
            <p:cNvSpPr/>
            <p:nvPr/>
          </p:nvSpPr>
          <p:spPr>
            <a:xfrm>
              <a:off x="1600920" y="2392200"/>
              <a:ext cx="14400" cy="7992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9950" rIns="91425" bIns="39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7"/>
            <p:cNvSpPr/>
            <p:nvPr/>
          </p:nvSpPr>
          <p:spPr>
            <a:xfrm>
              <a:off x="1543320" y="2406960"/>
              <a:ext cx="19080" cy="7056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5275" rIns="91425" bIns="3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7"/>
            <p:cNvSpPr/>
            <p:nvPr/>
          </p:nvSpPr>
          <p:spPr>
            <a:xfrm>
              <a:off x="1538640" y="2401920"/>
              <a:ext cx="29880" cy="79560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9950" rIns="91425" bIns="39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7"/>
            <p:cNvSpPr/>
            <p:nvPr/>
          </p:nvSpPr>
          <p:spPr>
            <a:xfrm>
              <a:off x="1812960" y="2548800"/>
              <a:ext cx="51120" cy="27000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13675" rIns="91425" bIns="13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7"/>
            <p:cNvSpPr/>
            <p:nvPr/>
          </p:nvSpPr>
          <p:spPr>
            <a:xfrm>
              <a:off x="1806120" y="2543400"/>
              <a:ext cx="63360" cy="3672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18350" rIns="91425" bIns="18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7"/>
            <p:cNvSpPr/>
            <p:nvPr/>
          </p:nvSpPr>
          <p:spPr>
            <a:xfrm>
              <a:off x="1786680" y="2582280"/>
              <a:ext cx="53280" cy="4032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0150" rIns="91425" bIns="20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7"/>
            <p:cNvSpPr/>
            <p:nvPr/>
          </p:nvSpPr>
          <p:spPr>
            <a:xfrm>
              <a:off x="1780920" y="2578320"/>
              <a:ext cx="65160" cy="50040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5200" rIns="91425" bIns="25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7"/>
            <p:cNvSpPr/>
            <p:nvPr/>
          </p:nvSpPr>
          <p:spPr>
            <a:xfrm>
              <a:off x="1752840" y="2619720"/>
              <a:ext cx="45000" cy="4644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3400" rIns="91425" bIns="23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07"/>
            <p:cNvSpPr/>
            <p:nvPr/>
          </p:nvSpPr>
          <p:spPr>
            <a:xfrm>
              <a:off x="1747440" y="2614320"/>
              <a:ext cx="55800" cy="56520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8425" rIns="91425" bIns="28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07"/>
            <p:cNvSpPr/>
            <p:nvPr/>
          </p:nvSpPr>
          <p:spPr>
            <a:xfrm>
              <a:off x="1710000" y="2651760"/>
              <a:ext cx="39240" cy="5256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6275" rIns="91425" bIns="26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07"/>
            <p:cNvSpPr/>
            <p:nvPr/>
          </p:nvSpPr>
          <p:spPr>
            <a:xfrm>
              <a:off x="1703880" y="2646720"/>
              <a:ext cx="49680" cy="6300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7"/>
            <p:cNvSpPr/>
            <p:nvPr/>
          </p:nvSpPr>
          <p:spPr>
            <a:xfrm>
              <a:off x="1667160" y="2673720"/>
              <a:ext cx="31680" cy="6336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7"/>
            <p:cNvSpPr/>
            <p:nvPr/>
          </p:nvSpPr>
          <p:spPr>
            <a:xfrm>
              <a:off x="1661760" y="2669040"/>
              <a:ext cx="41760" cy="73080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700" rIns="91425" bIns="36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07"/>
            <p:cNvSpPr/>
            <p:nvPr/>
          </p:nvSpPr>
          <p:spPr>
            <a:xfrm>
              <a:off x="1357200" y="2665080"/>
              <a:ext cx="30600" cy="49680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24825" rIns="91425" bIns="248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7"/>
            <p:cNvSpPr/>
            <p:nvPr/>
          </p:nvSpPr>
          <p:spPr>
            <a:xfrm>
              <a:off x="1351440" y="2659680"/>
              <a:ext cx="42480" cy="5976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29875" rIns="91425" bIns="29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07"/>
            <p:cNvSpPr/>
            <p:nvPr/>
          </p:nvSpPr>
          <p:spPr>
            <a:xfrm>
              <a:off x="1401480" y="2679840"/>
              <a:ext cx="25920" cy="6336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675" rIns="91425" bIns="31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07"/>
            <p:cNvSpPr/>
            <p:nvPr/>
          </p:nvSpPr>
          <p:spPr>
            <a:xfrm>
              <a:off x="1396080" y="2675880"/>
              <a:ext cx="36360" cy="71640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000" rIns="91425" bIns="36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07"/>
            <p:cNvSpPr/>
            <p:nvPr/>
          </p:nvSpPr>
          <p:spPr>
            <a:xfrm>
              <a:off x="1459800" y="2695320"/>
              <a:ext cx="15840" cy="62640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1300" rIns="91425" bIns="31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07"/>
            <p:cNvSpPr/>
            <p:nvPr/>
          </p:nvSpPr>
          <p:spPr>
            <a:xfrm>
              <a:off x="1455120" y="2689920"/>
              <a:ext cx="26280" cy="72720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6350" rIns="91425" bIns="36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07"/>
            <p:cNvSpPr/>
            <p:nvPr/>
          </p:nvSpPr>
          <p:spPr>
            <a:xfrm>
              <a:off x="1522440" y="2700720"/>
              <a:ext cx="6480" cy="65880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3100" rIns="91425" bIns="33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07"/>
            <p:cNvSpPr/>
            <p:nvPr/>
          </p:nvSpPr>
          <p:spPr>
            <a:xfrm>
              <a:off x="1517760" y="2696760"/>
              <a:ext cx="15120" cy="7524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7800" rIns="91425" bIns="37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07"/>
            <p:cNvSpPr/>
            <p:nvPr/>
          </p:nvSpPr>
          <p:spPr>
            <a:xfrm>
              <a:off x="1576800" y="2698560"/>
              <a:ext cx="5040" cy="7056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5275" rIns="91425" bIns="3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07"/>
            <p:cNvSpPr/>
            <p:nvPr/>
          </p:nvSpPr>
          <p:spPr>
            <a:xfrm>
              <a:off x="1572120" y="2693160"/>
              <a:ext cx="14400" cy="7992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9950" rIns="91425" bIns="39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07"/>
            <p:cNvSpPr/>
            <p:nvPr/>
          </p:nvSpPr>
          <p:spPr>
            <a:xfrm>
              <a:off x="1625040" y="2687760"/>
              <a:ext cx="18360" cy="69840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34900" rIns="91425" bIns="34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07"/>
            <p:cNvSpPr/>
            <p:nvPr/>
          </p:nvSpPr>
          <p:spPr>
            <a:xfrm>
              <a:off x="1619640" y="2683800"/>
              <a:ext cx="29880" cy="79560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9950" rIns="91425" bIns="39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07"/>
            <p:cNvSpPr/>
            <p:nvPr/>
          </p:nvSpPr>
          <p:spPr>
            <a:xfrm>
              <a:off x="1056960" y="2678400"/>
              <a:ext cx="87120" cy="7884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600" rIns="91425" bIns="3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07"/>
            <p:cNvSpPr/>
            <p:nvPr/>
          </p:nvSpPr>
          <p:spPr>
            <a:xfrm>
              <a:off x="2047680" y="2408040"/>
              <a:ext cx="87120" cy="7848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39225" rIns="91425" bIns="39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1" name="Google Shape;931;p107"/>
          <p:cNvSpPr/>
          <p:nvPr/>
        </p:nvSpPr>
        <p:spPr>
          <a:xfrm>
            <a:off x="1218600" y="392436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07"/>
          <p:cNvSpPr/>
          <p:nvPr/>
        </p:nvSpPr>
        <p:spPr>
          <a:xfrm>
            <a:off x="8128534" y="2940760"/>
            <a:ext cx="172800" cy="201240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07"/>
          <p:cNvSpPr/>
          <p:nvPr/>
        </p:nvSpPr>
        <p:spPr>
          <a:xfrm>
            <a:off x="7309080" y="123300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59750" rIns="91425" bIns="59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107"/>
          <p:cNvGrpSpPr/>
          <p:nvPr/>
        </p:nvGrpSpPr>
        <p:grpSpPr>
          <a:xfrm>
            <a:off x="7035304" y="3706144"/>
            <a:ext cx="2020577" cy="1781684"/>
            <a:chOff x="6880192" y="3447878"/>
            <a:chExt cx="2020577" cy="1781684"/>
          </a:xfrm>
        </p:grpSpPr>
        <p:grpSp>
          <p:nvGrpSpPr>
            <p:cNvPr id="935" name="Google Shape;935;p107"/>
            <p:cNvGrpSpPr/>
            <p:nvPr/>
          </p:nvGrpSpPr>
          <p:grpSpPr>
            <a:xfrm>
              <a:off x="6880192" y="3447878"/>
              <a:ext cx="2020577" cy="1781684"/>
              <a:chOff x="6880192" y="3447878"/>
              <a:chExt cx="2020577" cy="1781684"/>
            </a:xfrm>
          </p:grpSpPr>
          <p:sp>
            <p:nvSpPr>
              <p:cNvPr id="936" name="Google Shape;936;p107"/>
              <p:cNvSpPr/>
              <p:nvPr/>
            </p:nvSpPr>
            <p:spPr>
              <a:xfrm rot="1370400">
                <a:off x="7052760" y="372492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07"/>
              <p:cNvSpPr/>
              <p:nvPr/>
            </p:nvSpPr>
            <p:spPr>
              <a:xfrm rot="1370400">
                <a:off x="7030080" y="412560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8" name="Google Shape;938;p107"/>
            <p:cNvSpPr/>
            <p:nvPr/>
          </p:nvSpPr>
          <p:spPr>
            <a:xfrm rot="1083600">
              <a:off x="7289640" y="387468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07"/>
            <p:cNvSpPr/>
            <p:nvPr/>
          </p:nvSpPr>
          <p:spPr>
            <a:xfrm rot="1084200">
              <a:off x="7419600" y="401616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07"/>
            <p:cNvSpPr/>
            <p:nvPr/>
          </p:nvSpPr>
          <p:spPr>
            <a:xfrm rot="960600">
              <a:off x="7146360" y="422892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07"/>
            <p:cNvSpPr/>
            <p:nvPr/>
          </p:nvSpPr>
          <p:spPr>
            <a:xfrm rot="960600">
              <a:off x="6995160" y="445824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8906621-0B38-DCFF-0895-2073032B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30" y="1227275"/>
            <a:ext cx="5946231" cy="36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8"/>
          <p:cNvSpPr/>
          <p:nvPr/>
        </p:nvSpPr>
        <p:spPr>
          <a:xfrm>
            <a:off x="713160" y="343440"/>
            <a:ext cx="7717320" cy="75528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08"/>
          <p:cNvSpPr txBox="1">
            <a:spLocks noGrp="1"/>
          </p:cNvSpPr>
          <p:nvPr>
            <p:ph type="title" idx="4294967295"/>
          </p:nvPr>
        </p:nvSpPr>
        <p:spPr>
          <a:xfrm>
            <a:off x="713160" y="43488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</a:pPr>
            <a:r>
              <a:rPr lang="pt-BR" sz="3200" dirty="0">
                <a:latin typeface="Titan One"/>
                <a:sym typeface="Titan One"/>
              </a:rPr>
              <a:t>Funcionamento do Sistema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8"/>
          <p:cNvSpPr/>
          <p:nvPr/>
        </p:nvSpPr>
        <p:spPr>
          <a:xfrm>
            <a:off x="975240" y="1458000"/>
            <a:ext cx="4803120" cy="152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108"/>
          <p:cNvGrpSpPr/>
          <p:nvPr/>
        </p:nvGrpSpPr>
        <p:grpSpPr>
          <a:xfrm>
            <a:off x="105840" y="3714075"/>
            <a:ext cx="1738800" cy="1227600"/>
            <a:chOff x="984960" y="3342600"/>
            <a:chExt cx="1738800" cy="1227600"/>
          </a:xfrm>
        </p:grpSpPr>
        <p:grpSp>
          <p:nvGrpSpPr>
            <p:cNvPr id="951" name="Google Shape;951;p108"/>
            <p:cNvGrpSpPr/>
            <p:nvPr/>
          </p:nvGrpSpPr>
          <p:grpSpPr>
            <a:xfrm>
              <a:off x="1019880" y="3342600"/>
              <a:ext cx="1697760" cy="1227600"/>
              <a:chOff x="1019880" y="3342600"/>
              <a:chExt cx="1697760" cy="1227600"/>
            </a:xfrm>
          </p:grpSpPr>
          <p:sp>
            <p:nvSpPr>
              <p:cNvPr id="952" name="Google Shape;952;p108"/>
              <p:cNvSpPr/>
              <p:nvPr/>
            </p:nvSpPr>
            <p:spPr>
              <a:xfrm rot="1370400">
                <a:off x="1042200" y="3342600"/>
                <a:ext cx="1675440" cy="1227600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08"/>
              <p:cNvSpPr/>
              <p:nvPr/>
            </p:nvSpPr>
            <p:spPr>
              <a:xfrm rot="1370400">
                <a:off x="1019880" y="3742920"/>
                <a:ext cx="1636200" cy="68652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" name="Google Shape;954;p108"/>
            <p:cNvSpPr/>
            <p:nvPr/>
          </p:nvSpPr>
          <p:spPr>
            <a:xfrm rot="1083600">
              <a:off x="1279440" y="3492000"/>
              <a:ext cx="144432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08"/>
            <p:cNvSpPr/>
            <p:nvPr/>
          </p:nvSpPr>
          <p:spPr>
            <a:xfrm rot="1084200">
              <a:off x="1409400" y="3633840"/>
              <a:ext cx="1116000" cy="18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075" rIns="91425" bIns="910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 </a:t>
              </a:r>
              <a:r>
                <a:rPr lang="pt-BR" sz="700" b="0" i="0" u="none" strike="noStrike" cap="none" dirty="0" err="1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by</a:t>
              </a:r>
              <a:r>
                <a:rPr lang="pt-BR" sz="700" b="0" i="0" u="none" strike="noStrike" cap="none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: 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08"/>
            <p:cNvSpPr/>
            <p:nvPr/>
          </p:nvSpPr>
          <p:spPr>
            <a:xfrm rot="960600">
              <a:off x="1136160" y="3846240"/>
              <a:ext cx="12499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08"/>
            <p:cNvSpPr/>
            <p:nvPr/>
          </p:nvSpPr>
          <p:spPr>
            <a:xfrm rot="960600">
              <a:off x="984960" y="4075920"/>
              <a:ext cx="1568520" cy="18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0" u="none" strike="noStrike" cap="none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UNINABUCO abre cursos de informática para idosos | Joaquim Nabuco">
            <a:extLst>
              <a:ext uri="{FF2B5EF4-FFF2-40B4-BE49-F238E27FC236}">
                <a16:creationId xmlns:a16="http://schemas.microsoft.com/office/drawing/2014/main" id="{CBBC7182-B26A-D1D8-57C4-E238FDDD4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60" y="1388806"/>
            <a:ext cx="3405971" cy="25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oso-usando-computador - Brasil, país digital - #BrasilPaisDigital">
            <a:extLst>
              <a:ext uri="{FF2B5EF4-FFF2-40B4-BE49-F238E27FC236}">
                <a16:creationId xmlns:a16="http://schemas.microsoft.com/office/drawing/2014/main" id="{55C5ED76-97B5-9912-05B8-701DDF8A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19" y="1390667"/>
            <a:ext cx="3876195" cy="25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FF2884-F92A-2592-F147-D98BFCAD7232}"/>
              </a:ext>
            </a:extLst>
          </p:cNvPr>
          <p:cNvSpPr txBox="1"/>
          <p:nvPr/>
        </p:nvSpPr>
        <p:spPr>
          <a:xfrm>
            <a:off x="2795003" y="4046985"/>
            <a:ext cx="458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tan One" panose="020B0604020202020204" charset="0"/>
              </a:rPr>
              <a:t>Demonstração do funcionamento </a:t>
            </a:r>
            <a:endParaRPr lang="pt-BR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692049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194</Words>
  <Application>Microsoft Office PowerPoint</Application>
  <PresentationFormat>Apresentação na tela (16:9)</PresentationFormat>
  <Paragraphs>50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10</vt:i4>
      </vt:variant>
    </vt:vector>
  </HeadingPairs>
  <TitlesOfParts>
    <vt:vector size="21" baseType="lpstr">
      <vt:lpstr>Manrope Medium</vt:lpstr>
      <vt:lpstr>Manrope</vt:lpstr>
      <vt:lpstr>Arial</vt:lpstr>
      <vt:lpstr>Calibri</vt:lpstr>
      <vt:lpstr>Segoe UI</vt:lpstr>
      <vt:lpstr>Titan One</vt:lpstr>
      <vt:lpstr>National Lipstick Day Social Media Strategy for Makeup Brand by Slidesgo</vt:lpstr>
      <vt:lpstr>National Lipstick Day Social Media Strategy for Makeup Brand by Slidesgo</vt:lpstr>
      <vt:lpstr>National Lipstick Day Social Media Strategy for Makeup Brand by Slidesgo</vt:lpstr>
      <vt:lpstr>National Lipstick Day Social Media Strategy for Makeup Brand by Slidesgo</vt:lpstr>
      <vt:lpstr>National Lipstick Day Social Media Strategy for Makeup Brand by Slidesgo</vt:lpstr>
      <vt:lpstr>Projeto Old Fashioned</vt:lpstr>
      <vt:lpstr>Apresentação do PowerPoint</vt:lpstr>
      <vt:lpstr>CRUDs</vt:lpstr>
      <vt:lpstr>Pacotes DAO, Model e Service</vt:lpstr>
      <vt:lpstr>Pacotes DAO, Model e Service</vt:lpstr>
      <vt:lpstr>Integração Front e Back</vt:lpstr>
      <vt:lpstr>Sistema Inteligente</vt:lpstr>
      <vt:lpstr>Sistema Inteligente</vt:lpstr>
      <vt:lpstr>Funcionamento do Sistema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Old Fashioned</dc:title>
  <dc:creator>Sophia Carrazza</dc:creator>
  <cp:lastModifiedBy>Sophia Carrazza</cp:lastModifiedBy>
  <cp:revision>2</cp:revision>
  <dcterms:modified xsi:type="dcterms:W3CDTF">2023-11-23T22:16:48Z</dcterms:modified>
</cp:coreProperties>
</file>